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97" r:id="rId5"/>
    <p:sldId id="259" r:id="rId6"/>
    <p:sldId id="263" r:id="rId7"/>
    <p:sldId id="264" r:id="rId8"/>
    <p:sldId id="265" r:id="rId9"/>
    <p:sldId id="266" r:id="rId10"/>
    <p:sldId id="287" r:id="rId11"/>
    <p:sldId id="288" r:id="rId12"/>
    <p:sldId id="289" r:id="rId13"/>
    <p:sldId id="290" r:id="rId14"/>
    <p:sldId id="295" r:id="rId15"/>
    <p:sldId id="296" r:id="rId16"/>
    <p:sldId id="291" r:id="rId17"/>
    <p:sldId id="292" r:id="rId18"/>
    <p:sldId id="293" r:id="rId19"/>
    <p:sldId id="294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80" r:id="rId29"/>
    <p:sldId id="281" r:id="rId30"/>
    <p:sldId id="282" r:id="rId31"/>
    <p:sldId id="283" r:id="rId32"/>
    <p:sldId id="284" r:id="rId33"/>
    <p:sldId id="275" r:id="rId34"/>
    <p:sldId id="276" r:id="rId35"/>
    <p:sldId id="278" r:id="rId36"/>
    <p:sldId id="279" r:id="rId37"/>
    <p:sldId id="260" r:id="rId38"/>
    <p:sldId id="261" r:id="rId39"/>
    <p:sldId id="262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46A831-BD7C-4CC6-A3E5-2A87BDC5AE8D}" v="2577" dt="2018-10-02T09:15:51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H YI JIA" userId="bd594845-35fd-49b3-97d3-7b904a519fa2" providerId="ADAL" clId="{98DFCA01-57E5-284E-AD2A-AE95D726DD4E}"/>
    <pc:docChg chg="undo redo custSel modSld">
      <pc:chgData name="TEH YI JIA" userId="bd594845-35fd-49b3-97d3-7b904a519fa2" providerId="ADAL" clId="{98DFCA01-57E5-284E-AD2A-AE95D726DD4E}" dt="2018-09-28T13:43:25.594" v="2301" actId="692"/>
      <pc:docMkLst>
        <pc:docMk/>
      </pc:docMkLst>
      <pc:sldChg chg="addSp delSp modSp">
        <pc:chgData name="TEH YI JIA" userId="bd594845-35fd-49b3-97d3-7b904a519fa2" providerId="ADAL" clId="{98DFCA01-57E5-284E-AD2A-AE95D726DD4E}" dt="2018-09-28T13:43:25.594" v="2301" actId="692"/>
        <pc:sldMkLst>
          <pc:docMk/>
          <pc:sldMk cId="3596422486" sldId="260"/>
        </pc:sldMkLst>
        <pc:spChg chg="mod">
          <ac:chgData name="TEH YI JIA" userId="bd594845-35fd-49b3-97d3-7b904a519fa2" providerId="ADAL" clId="{98DFCA01-57E5-284E-AD2A-AE95D726DD4E}" dt="2018-09-28T13:43:25.594" v="2301" actId="692"/>
          <ac:spMkLst>
            <pc:docMk/>
            <pc:sldMk cId="3596422486" sldId="260"/>
            <ac:spMk id="3" creationId="{66D937AC-FD7C-4D7B-AA60-86A439008A8F}"/>
          </ac:spMkLst>
        </pc:spChg>
        <pc:spChg chg="add del">
          <ac:chgData name="TEH YI JIA" userId="bd594845-35fd-49b3-97d3-7b904a519fa2" providerId="ADAL" clId="{98DFCA01-57E5-284E-AD2A-AE95D726DD4E}" dt="2018-09-27T16:01:02.785" v="1" actId="478"/>
          <ac:spMkLst>
            <pc:docMk/>
            <pc:sldMk cId="3596422486" sldId="260"/>
            <ac:spMk id="4" creationId="{62FD0CAB-CE2D-024F-B710-7CFB6F3A1DB7}"/>
          </ac:spMkLst>
        </pc:spChg>
        <pc:spChg chg="add mod">
          <ac:chgData name="TEH YI JIA" userId="bd594845-35fd-49b3-97d3-7b904a519fa2" providerId="ADAL" clId="{98DFCA01-57E5-284E-AD2A-AE95D726DD4E}" dt="2018-09-27T16:02:19.120" v="19" actId="20577"/>
          <ac:spMkLst>
            <pc:docMk/>
            <pc:sldMk cId="3596422486" sldId="260"/>
            <ac:spMk id="5" creationId="{23D2B960-2310-C24F-BCC0-8516155F04E4}"/>
          </ac:spMkLst>
        </pc:spChg>
        <pc:spChg chg="add del mod">
          <ac:chgData name="TEH YI JIA" userId="bd594845-35fd-49b3-97d3-7b904a519fa2" providerId="ADAL" clId="{98DFCA01-57E5-284E-AD2A-AE95D726DD4E}" dt="2018-09-27T16:08:12.057" v="333"/>
          <ac:spMkLst>
            <pc:docMk/>
            <pc:sldMk cId="3596422486" sldId="260"/>
            <ac:spMk id="6" creationId="{3FEE3794-8E86-824A-8FDE-609E7D436E05}"/>
          </ac:spMkLst>
        </pc:spChg>
        <pc:spChg chg="add del mod">
          <ac:chgData name="TEH YI JIA" userId="bd594845-35fd-49b3-97d3-7b904a519fa2" providerId="ADAL" clId="{98DFCA01-57E5-284E-AD2A-AE95D726DD4E}" dt="2018-09-27T16:08:19.350" v="335" actId="478"/>
          <ac:spMkLst>
            <pc:docMk/>
            <pc:sldMk cId="3596422486" sldId="260"/>
            <ac:spMk id="7" creationId="{BD9F22C2-DC27-794B-A83B-BD76E8EF7BA4}"/>
          </ac:spMkLst>
        </pc:spChg>
      </pc:sldChg>
    </pc:docChg>
  </pc:docChgLst>
  <pc:docChgLst>
    <pc:chgData name="HEN KIAN JUN" userId="18e049d4-0ae5-431e-9ec3-01e4bd2a8101" providerId="ADAL" clId="{F546A831-BD7C-4CC6-A3E5-2A87BDC5AE8D}"/>
    <pc:docChg chg="undo custSel mod addSld delSld modSld sldOrd">
      <pc:chgData name="HEN KIAN JUN" userId="18e049d4-0ae5-431e-9ec3-01e4bd2a8101" providerId="ADAL" clId="{F546A831-BD7C-4CC6-A3E5-2A87BDC5AE8D}" dt="2018-10-02T09:15:51.856" v="2562" actId="20577"/>
      <pc:docMkLst>
        <pc:docMk/>
      </pc:docMkLst>
      <pc:sldChg chg="addSp modSp modTransition">
        <pc:chgData name="HEN KIAN JUN" userId="18e049d4-0ae5-431e-9ec3-01e4bd2a8101" providerId="ADAL" clId="{F546A831-BD7C-4CC6-A3E5-2A87BDC5AE8D}" dt="2018-09-30T05:55:52.717" v="2532" actId="13822"/>
        <pc:sldMkLst>
          <pc:docMk/>
          <pc:sldMk cId="192977658" sldId="256"/>
        </pc:sldMkLst>
        <pc:spChg chg="add mod ord">
          <ac:chgData name="HEN KIAN JUN" userId="18e049d4-0ae5-431e-9ec3-01e4bd2a8101" providerId="ADAL" clId="{F546A831-BD7C-4CC6-A3E5-2A87BDC5AE8D}" dt="2018-09-30T05:55:52.717" v="2532" actId="13822"/>
          <ac:spMkLst>
            <pc:docMk/>
            <pc:sldMk cId="192977658" sldId="256"/>
            <ac:spMk id="2" creationId="{C893CFB1-64CB-4477-8169-F41EF9788901}"/>
          </ac:spMkLst>
        </pc:spChg>
        <pc:spChg chg="mod">
          <ac:chgData name="HEN KIAN JUN" userId="18e049d4-0ae5-431e-9ec3-01e4bd2a8101" providerId="ADAL" clId="{F546A831-BD7C-4CC6-A3E5-2A87BDC5AE8D}" dt="2018-09-30T05:54:41.761" v="2528" actId="207"/>
          <ac:spMkLst>
            <pc:docMk/>
            <pc:sldMk cId="192977658" sldId="256"/>
            <ac:spMk id="43" creationId="{64BAFA9E-CFED-458B-A7F3-2664A3F1AB77}"/>
          </ac:spMkLst>
        </pc:spChg>
      </pc:sldChg>
      <pc:sldChg chg="addSp delSp modSp modTransition">
        <pc:chgData name="HEN KIAN JUN" userId="18e049d4-0ae5-431e-9ec3-01e4bd2a8101" providerId="ADAL" clId="{F546A831-BD7C-4CC6-A3E5-2A87BDC5AE8D}" dt="2018-09-28T06:46:40.539" v="1051"/>
        <pc:sldMkLst>
          <pc:docMk/>
          <pc:sldMk cId="1725793057" sldId="257"/>
        </pc:sldMkLst>
        <pc:spChg chg="mod">
          <ac:chgData name="HEN KIAN JUN" userId="18e049d4-0ae5-431e-9ec3-01e4bd2a8101" providerId="ADAL" clId="{F546A831-BD7C-4CC6-A3E5-2A87BDC5AE8D}" dt="2018-09-27T16:15:19.150" v="946" actId="20577"/>
          <ac:spMkLst>
            <pc:docMk/>
            <pc:sldMk cId="1725793057" sldId="257"/>
            <ac:spMk id="3" creationId="{6A7836CF-2A8A-498F-8B87-EE56735928AA}"/>
          </ac:spMkLst>
        </pc:spChg>
        <pc:picChg chg="add del mod ord">
          <ac:chgData name="HEN KIAN JUN" userId="18e049d4-0ae5-431e-9ec3-01e4bd2a8101" providerId="ADAL" clId="{F546A831-BD7C-4CC6-A3E5-2A87BDC5AE8D}" dt="2018-09-27T16:09:33.777" v="845" actId="478"/>
          <ac:picMkLst>
            <pc:docMk/>
            <pc:sldMk cId="1725793057" sldId="257"/>
            <ac:picMk id="5" creationId="{91B68A2D-BC99-4583-90B6-5A0C66342796}"/>
          </ac:picMkLst>
        </pc:picChg>
        <pc:picChg chg="add mod">
          <ac:chgData name="HEN KIAN JUN" userId="18e049d4-0ae5-431e-9ec3-01e4bd2a8101" providerId="ADAL" clId="{F546A831-BD7C-4CC6-A3E5-2A87BDC5AE8D}" dt="2018-09-27T16:15:07.607" v="930" actId="1076"/>
          <ac:picMkLst>
            <pc:docMk/>
            <pc:sldMk cId="1725793057" sldId="257"/>
            <ac:picMk id="7" creationId="{3A05038E-39F5-40A6-8642-9EA80CFA197D}"/>
          </ac:picMkLst>
        </pc:picChg>
      </pc:sldChg>
      <pc:sldChg chg="addSp delSp modSp modTransition">
        <pc:chgData name="HEN KIAN JUN" userId="18e049d4-0ae5-431e-9ec3-01e4bd2a8101" providerId="ADAL" clId="{F546A831-BD7C-4CC6-A3E5-2A87BDC5AE8D}" dt="2018-09-28T06:46:26.019" v="1049"/>
        <pc:sldMkLst>
          <pc:docMk/>
          <pc:sldMk cId="3951426704" sldId="258"/>
        </pc:sldMkLst>
        <pc:spChg chg="mod">
          <ac:chgData name="HEN KIAN JUN" userId="18e049d4-0ae5-431e-9ec3-01e4bd2a8101" providerId="ADAL" clId="{F546A831-BD7C-4CC6-A3E5-2A87BDC5AE8D}" dt="2018-09-27T16:41:09.415" v="1037" actId="313"/>
          <ac:spMkLst>
            <pc:docMk/>
            <pc:sldMk cId="3951426704" sldId="258"/>
            <ac:spMk id="4" creationId="{3A87C3C3-170C-45DF-99B7-61E9A68464D5}"/>
          </ac:spMkLst>
        </pc:spChg>
        <pc:picChg chg="add del mod">
          <ac:chgData name="HEN KIAN JUN" userId="18e049d4-0ae5-431e-9ec3-01e4bd2a8101" providerId="ADAL" clId="{F546A831-BD7C-4CC6-A3E5-2A87BDC5AE8D}" dt="2018-09-27T16:03:13.639" v="803" actId="1076"/>
          <ac:picMkLst>
            <pc:docMk/>
            <pc:sldMk cId="3951426704" sldId="258"/>
            <ac:picMk id="6" creationId="{DD5E0FC8-C20B-42BA-94CA-B1F144FC11E9}"/>
          </ac:picMkLst>
        </pc:picChg>
        <pc:picChg chg="add del mod">
          <ac:chgData name="HEN KIAN JUN" userId="18e049d4-0ae5-431e-9ec3-01e4bd2a8101" providerId="ADAL" clId="{F546A831-BD7C-4CC6-A3E5-2A87BDC5AE8D}" dt="2018-09-27T16:11:02.862" v="846" actId="478"/>
          <ac:picMkLst>
            <pc:docMk/>
            <pc:sldMk cId="3951426704" sldId="258"/>
            <ac:picMk id="8" creationId="{BF6E4238-C30B-426B-80C5-BC14F7924B0D}"/>
          </ac:picMkLst>
        </pc:picChg>
        <pc:picChg chg="add del mod">
          <ac:chgData name="HEN KIAN JUN" userId="18e049d4-0ae5-431e-9ec3-01e4bd2a8101" providerId="ADAL" clId="{F546A831-BD7C-4CC6-A3E5-2A87BDC5AE8D}" dt="2018-09-27T16:05:43.337" v="812" actId="478"/>
          <ac:picMkLst>
            <pc:docMk/>
            <pc:sldMk cId="3951426704" sldId="258"/>
            <ac:picMk id="10" creationId="{5EC2FF08-D260-4B8A-B9AD-9190D301F8EC}"/>
          </ac:picMkLst>
        </pc:picChg>
        <pc:picChg chg="add del mod">
          <ac:chgData name="HEN KIAN JUN" userId="18e049d4-0ae5-431e-9ec3-01e4bd2a8101" providerId="ADAL" clId="{F546A831-BD7C-4CC6-A3E5-2A87BDC5AE8D}" dt="2018-09-27T16:11:12.946" v="853" actId="478"/>
          <ac:picMkLst>
            <pc:docMk/>
            <pc:sldMk cId="3951426704" sldId="258"/>
            <ac:picMk id="12" creationId="{2F21DC6C-CF4B-4ABC-B205-BFE69961050F}"/>
          </ac:picMkLst>
        </pc:picChg>
        <pc:picChg chg="add mod">
          <ac:chgData name="HEN KIAN JUN" userId="18e049d4-0ae5-431e-9ec3-01e4bd2a8101" providerId="ADAL" clId="{F546A831-BD7C-4CC6-A3E5-2A87BDC5AE8D}" dt="2018-09-27T16:12:30.293" v="857" actId="1076"/>
          <ac:picMkLst>
            <pc:docMk/>
            <pc:sldMk cId="3951426704" sldId="258"/>
            <ac:picMk id="14" creationId="{4E27EAD5-2942-473B-B8DD-F0D45150FEE4}"/>
          </ac:picMkLst>
        </pc:picChg>
        <pc:picChg chg="add mod ord">
          <ac:chgData name="HEN KIAN JUN" userId="18e049d4-0ae5-431e-9ec3-01e4bd2a8101" providerId="ADAL" clId="{F546A831-BD7C-4CC6-A3E5-2A87BDC5AE8D}" dt="2018-09-27T16:12:36.344" v="860" actId="1076"/>
          <ac:picMkLst>
            <pc:docMk/>
            <pc:sldMk cId="3951426704" sldId="258"/>
            <ac:picMk id="1026" creationId="{D1E5DE59-B407-4CE8-8D4D-16DD0DC67924}"/>
          </ac:picMkLst>
        </pc:picChg>
      </pc:sldChg>
      <pc:sldChg chg="addSp delSp modSp modTransition">
        <pc:chgData name="HEN KIAN JUN" userId="18e049d4-0ae5-431e-9ec3-01e4bd2a8101" providerId="ADAL" clId="{F546A831-BD7C-4CC6-A3E5-2A87BDC5AE8D}" dt="2018-09-28T06:46:57.090" v="1056"/>
        <pc:sldMkLst>
          <pc:docMk/>
          <pc:sldMk cId="2689277060" sldId="259"/>
        </pc:sldMkLst>
        <pc:spChg chg="mod">
          <ac:chgData name="HEN KIAN JUN" userId="18e049d4-0ae5-431e-9ec3-01e4bd2a8101" providerId="ADAL" clId="{F546A831-BD7C-4CC6-A3E5-2A87BDC5AE8D}" dt="2018-09-27T15:55:04.515" v="786" actId="20577"/>
          <ac:spMkLst>
            <pc:docMk/>
            <pc:sldMk cId="2689277060" sldId="259"/>
            <ac:spMk id="3" creationId="{19F23DED-7D46-4064-90AB-A8BA06B494CB}"/>
          </ac:spMkLst>
        </pc:spChg>
        <pc:spChg chg="del">
          <ac:chgData name="HEN KIAN JUN" userId="18e049d4-0ae5-431e-9ec3-01e4bd2a8101" providerId="ADAL" clId="{F546A831-BD7C-4CC6-A3E5-2A87BDC5AE8D}" dt="2018-09-27T15:03:25.308" v="216" actId="20577"/>
          <ac:spMkLst>
            <pc:docMk/>
            <pc:sldMk cId="2689277060" sldId="259"/>
            <ac:spMk id="4" creationId="{D28D2CDC-1CAB-4E70-82C1-16AE5630D242}"/>
          </ac:spMkLst>
        </pc:spChg>
        <pc:spChg chg="add del mod">
          <ac:chgData name="HEN KIAN JUN" userId="18e049d4-0ae5-431e-9ec3-01e4bd2a8101" providerId="ADAL" clId="{F546A831-BD7C-4CC6-A3E5-2A87BDC5AE8D}" dt="2018-09-27T15:03:56.867" v="218" actId="20577"/>
          <ac:spMkLst>
            <pc:docMk/>
            <pc:sldMk cId="2689277060" sldId="259"/>
            <ac:spMk id="7" creationId="{58325E90-7D50-489C-9856-DAA42639CF0A}"/>
          </ac:spMkLst>
        </pc:spChg>
        <pc:graphicFrameChg chg="add del mod">
          <ac:chgData name="HEN KIAN JUN" userId="18e049d4-0ae5-431e-9ec3-01e4bd2a8101" providerId="ADAL" clId="{F546A831-BD7C-4CC6-A3E5-2A87BDC5AE8D}" dt="2018-09-27T15:03:28.457" v="217" actId="478"/>
          <ac:graphicFrameMkLst>
            <pc:docMk/>
            <pc:sldMk cId="2689277060" sldId="259"/>
            <ac:graphicFrameMk id="5" creationId="{E5FC2A2F-428F-4EC9-BD24-C61A7FCEBDFC}"/>
          </ac:graphicFrameMkLst>
        </pc:graphicFrameChg>
        <pc:picChg chg="add mod">
          <ac:chgData name="HEN KIAN JUN" userId="18e049d4-0ae5-431e-9ec3-01e4bd2a8101" providerId="ADAL" clId="{F546A831-BD7C-4CC6-A3E5-2A87BDC5AE8D}" dt="2018-09-27T15:04:09.614" v="222" actId="1076"/>
          <ac:picMkLst>
            <pc:docMk/>
            <pc:sldMk cId="2689277060" sldId="259"/>
            <ac:picMk id="8" creationId="{065DD787-25A9-4544-A832-946864A6A57E}"/>
          </ac:picMkLst>
        </pc:picChg>
      </pc:sldChg>
      <pc:sldChg chg="modSp ord modTransition">
        <pc:chgData name="HEN KIAN JUN" userId="18e049d4-0ae5-431e-9ec3-01e4bd2a8101" providerId="ADAL" clId="{F546A831-BD7C-4CC6-A3E5-2A87BDC5AE8D}" dt="2018-10-02T09:15:51.856" v="2562" actId="20577"/>
        <pc:sldMkLst>
          <pc:docMk/>
          <pc:sldMk cId="3596422486" sldId="260"/>
        </pc:sldMkLst>
        <pc:spChg chg="mod">
          <ac:chgData name="HEN KIAN JUN" userId="18e049d4-0ae5-431e-9ec3-01e4bd2a8101" providerId="ADAL" clId="{F546A831-BD7C-4CC6-A3E5-2A87BDC5AE8D}" dt="2018-10-02T09:15:51.856" v="2562" actId="20577"/>
          <ac:spMkLst>
            <pc:docMk/>
            <pc:sldMk cId="3596422486" sldId="260"/>
            <ac:spMk id="3" creationId="{66D937AC-FD7C-4D7B-AA60-86A439008A8F}"/>
          </ac:spMkLst>
        </pc:spChg>
      </pc:sldChg>
      <pc:sldChg chg="modSp modTransition">
        <pc:chgData name="HEN KIAN JUN" userId="18e049d4-0ae5-431e-9ec3-01e4bd2a8101" providerId="ADAL" clId="{F546A831-BD7C-4CC6-A3E5-2A87BDC5AE8D}" dt="2018-09-28T07:35:47.395" v="1609" actId="20577"/>
        <pc:sldMkLst>
          <pc:docMk/>
          <pc:sldMk cId="2107299781" sldId="261"/>
        </pc:sldMkLst>
        <pc:spChg chg="mod">
          <ac:chgData name="HEN KIAN JUN" userId="18e049d4-0ae5-431e-9ec3-01e4bd2a8101" providerId="ADAL" clId="{F546A831-BD7C-4CC6-A3E5-2A87BDC5AE8D}" dt="2018-09-28T07:35:47.395" v="1609" actId="20577"/>
          <ac:spMkLst>
            <pc:docMk/>
            <pc:sldMk cId="2107299781" sldId="261"/>
            <ac:spMk id="3" creationId="{66D937AC-FD7C-4D7B-AA60-86A439008A8F}"/>
          </ac:spMkLst>
        </pc:spChg>
      </pc:sldChg>
      <pc:sldChg chg="modTransition">
        <pc:chgData name="HEN KIAN JUN" userId="18e049d4-0ae5-431e-9ec3-01e4bd2a8101" providerId="ADAL" clId="{F546A831-BD7C-4CC6-A3E5-2A87BDC5AE8D}" dt="2018-09-28T06:47:35.524" v="1062"/>
        <pc:sldMkLst>
          <pc:docMk/>
          <pc:sldMk cId="4251130791" sldId="262"/>
        </pc:sldMkLst>
      </pc:sldChg>
      <pc:sldChg chg="addSp delSp modSp mod setBg modAnim">
        <pc:chgData name="HEN KIAN JUN" userId="18e049d4-0ae5-431e-9ec3-01e4bd2a8101" providerId="ADAL" clId="{F546A831-BD7C-4CC6-A3E5-2A87BDC5AE8D}" dt="2018-09-28T16:23:58.426" v="2386"/>
        <pc:sldMkLst>
          <pc:docMk/>
          <pc:sldMk cId="212862010" sldId="263"/>
        </pc:sldMkLst>
        <pc:spChg chg="mod">
          <ac:chgData name="HEN KIAN JUN" userId="18e049d4-0ae5-431e-9ec3-01e4bd2a8101" providerId="ADAL" clId="{F546A831-BD7C-4CC6-A3E5-2A87BDC5AE8D}" dt="2018-09-27T15:12:13.339" v="275" actId="20577"/>
          <ac:spMkLst>
            <pc:docMk/>
            <pc:sldMk cId="212862010" sldId="263"/>
            <ac:spMk id="3" creationId="{19F23DED-7D46-4064-90AB-A8BA06B494CB}"/>
          </ac:spMkLst>
        </pc:spChg>
        <pc:spChg chg="del">
          <ac:chgData name="HEN KIAN JUN" userId="18e049d4-0ae5-431e-9ec3-01e4bd2a8101" providerId="ADAL" clId="{F546A831-BD7C-4CC6-A3E5-2A87BDC5AE8D}" dt="2018-09-27T15:06:31.525" v="223" actId="1076"/>
          <ac:spMkLst>
            <pc:docMk/>
            <pc:sldMk cId="212862010" sldId="263"/>
            <ac:spMk id="4" creationId="{D28D2CDC-1CAB-4E70-82C1-16AE5630D242}"/>
          </ac:spMkLst>
        </pc:spChg>
        <pc:spChg chg="add mod">
          <ac:chgData name="HEN KIAN JUN" userId="18e049d4-0ae5-431e-9ec3-01e4bd2a8101" providerId="ADAL" clId="{F546A831-BD7C-4CC6-A3E5-2A87BDC5AE8D}" dt="2018-09-28T16:23:46.613" v="2384" actId="1036"/>
          <ac:spMkLst>
            <pc:docMk/>
            <pc:sldMk cId="212862010" sldId="263"/>
            <ac:spMk id="5" creationId="{598AC175-C361-4E17-BD8C-90D5FE5B0D3F}"/>
          </ac:spMkLst>
        </pc:spChg>
        <pc:spChg chg="add del mod">
          <ac:chgData name="HEN KIAN JUN" userId="18e049d4-0ae5-431e-9ec3-01e4bd2a8101" providerId="ADAL" clId="{F546A831-BD7C-4CC6-A3E5-2A87BDC5AE8D}" dt="2018-09-27T15:13:46.128" v="300" actId="1076"/>
          <ac:spMkLst>
            <pc:docMk/>
            <pc:sldMk cId="212862010" sldId="263"/>
            <ac:spMk id="7" creationId="{01F1E470-D3F4-4725-B3B0-6E19F5B85D3A}"/>
          </ac:spMkLst>
        </pc:spChg>
        <pc:spChg chg="add del">
          <ac:chgData name="HEN KIAN JUN" userId="18e049d4-0ae5-431e-9ec3-01e4bd2a8101" providerId="ADAL" clId="{F546A831-BD7C-4CC6-A3E5-2A87BDC5AE8D}" dt="2018-09-27T15:06:43.747" v="226" actId="26606"/>
          <ac:spMkLst>
            <pc:docMk/>
            <pc:sldMk cId="212862010" sldId="263"/>
            <ac:spMk id="8" creationId="{823AC064-BC96-4F32-8AE1-B2FD38754823}"/>
          </ac:spMkLst>
        </pc:spChg>
        <pc:picChg chg="add del mod">
          <ac:chgData name="HEN KIAN JUN" userId="18e049d4-0ae5-431e-9ec3-01e4bd2a8101" providerId="ADAL" clId="{F546A831-BD7C-4CC6-A3E5-2A87BDC5AE8D}" dt="2018-09-27T15:13:19.208" v="298" actId="478"/>
          <ac:picMkLst>
            <pc:docMk/>
            <pc:sldMk cId="212862010" sldId="263"/>
            <ac:picMk id="2" creationId="{E7CC1D6A-8EDE-41C7-B9EB-2C0D2B8F8FE4}"/>
          </ac:picMkLst>
        </pc:picChg>
        <pc:picChg chg="add mod">
          <ac:chgData name="HEN KIAN JUN" userId="18e049d4-0ae5-431e-9ec3-01e4bd2a8101" providerId="ADAL" clId="{F546A831-BD7C-4CC6-A3E5-2A87BDC5AE8D}" dt="2018-09-27T15:13:49.069" v="301" actId="1076"/>
          <ac:picMkLst>
            <pc:docMk/>
            <pc:sldMk cId="212862010" sldId="263"/>
            <ac:picMk id="9" creationId="{84DE51C4-041C-47F3-BBD8-9B24BE228FFA}"/>
          </ac:picMkLst>
        </pc:picChg>
        <pc:cxnChg chg="add del">
          <ac:chgData name="HEN KIAN JUN" userId="18e049d4-0ae5-431e-9ec3-01e4bd2a8101" providerId="ADAL" clId="{F546A831-BD7C-4CC6-A3E5-2A87BDC5AE8D}" dt="2018-09-27T15:06:43.747" v="226" actId="26606"/>
          <ac:cxnSpMkLst>
            <pc:docMk/>
            <pc:sldMk cId="212862010" sldId="263"/>
            <ac:cxnSpMk id="10" creationId="{7E7C77BC-7138-40B1-A15B-20F57A494629}"/>
          </ac:cxnSpMkLst>
        </pc:cxnChg>
      </pc:sldChg>
      <pc:sldChg chg="addSp delSp modSp add">
        <pc:chgData name="HEN KIAN JUN" userId="18e049d4-0ae5-431e-9ec3-01e4bd2a8101" providerId="ADAL" clId="{F546A831-BD7C-4CC6-A3E5-2A87BDC5AE8D}" dt="2018-09-27T15:26:51.471" v="389" actId="20577"/>
        <pc:sldMkLst>
          <pc:docMk/>
          <pc:sldMk cId="1440769355" sldId="264"/>
        </pc:sldMkLst>
        <pc:spChg chg="del">
          <ac:chgData name="HEN KIAN JUN" userId="18e049d4-0ae5-431e-9ec3-01e4bd2a8101" providerId="ADAL" clId="{F546A831-BD7C-4CC6-A3E5-2A87BDC5AE8D}" dt="2018-09-27T15:07:49.427" v="236" actId="478"/>
          <ac:spMkLst>
            <pc:docMk/>
            <pc:sldMk cId="1440769355" sldId="264"/>
            <ac:spMk id="2" creationId="{6762C8D2-24AE-4F0B-B171-83D61C51A50E}"/>
          </ac:spMkLst>
        </pc:spChg>
        <pc:spChg chg="del">
          <ac:chgData name="HEN KIAN JUN" userId="18e049d4-0ae5-431e-9ec3-01e4bd2a8101" providerId="ADAL" clId="{F546A831-BD7C-4CC6-A3E5-2A87BDC5AE8D}" dt="2018-09-27T15:07:36.278" v="231" actId="20577"/>
          <ac:spMkLst>
            <pc:docMk/>
            <pc:sldMk cId="1440769355" sldId="264"/>
            <ac:spMk id="3" creationId="{A578B2E7-8ACF-4CF0-B5CA-E9E3D36D3F3C}"/>
          </ac:spMkLst>
        </pc:spChg>
        <pc:spChg chg="add del mod">
          <ac:chgData name="HEN KIAN JUN" userId="18e049d4-0ae5-431e-9ec3-01e4bd2a8101" providerId="ADAL" clId="{F546A831-BD7C-4CC6-A3E5-2A87BDC5AE8D}" dt="2018-09-27T15:14:17.966" v="302" actId="20577"/>
          <ac:spMkLst>
            <pc:docMk/>
            <pc:sldMk cId="1440769355" sldId="264"/>
            <ac:spMk id="6" creationId="{590473CE-26A7-447B-9799-2114F1857FE7}"/>
          </ac:spMkLst>
        </pc:spChg>
        <pc:spChg chg="add">
          <ac:chgData name="HEN KIAN JUN" userId="18e049d4-0ae5-431e-9ec3-01e4bd2a8101" providerId="ADAL" clId="{F546A831-BD7C-4CC6-A3E5-2A87BDC5AE8D}" dt="2018-09-27T15:26:51.471" v="389" actId="20577"/>
          <ac:spMkLst>
            <pc:docMk/>
            <pc:sldMk cId="1440769355" sldId="264"/>
            <ac:spMk id="8" creationId="{6E994C8E-EF82-4A7B-9B00-5C361043A907}"/>
          </ac:spMkLst>
        </pc:spChg>
        <pc:picChg chg="add del mod">
          <ac:chgData name="HEN KIAN JUN" userId="18e049d4-0ae5-431e-9ec3-01e4bd2a8101" providerId="ADAL" clId="{F546A831-BD7C-4CC6-A3E5-2A87BDC5AE8D}" dt="2018-09-27T15:13:21.298" v="299" actId="478"/>
          <ac:picMkLst>
            <pc:docMk/>
            <pc:sldMk cId="1440769355" sldId="264"/>
            <ac:picMk id="4" creationId="{82E09182-4C96-49DD-9F74-8B62521813B6}"/>
          </ac:picMkLst>
        </pc:picChg>
        <pc:picChg chg="add mod">
          <ac:chgData name="HEN KIAN JUN" userId="18e049d4-0ae5-431e-9ec3-01e4bd2a8101" providerId="ADAL" clId="{F546A831-BD7C-4CC6-A3E5-2A87BDC5AE8D}" dt="2018-09-27T15:14:23.180" v="303" actId="1076"/>
          <ac:picMkLst>
            <pc:docMk/>
            <pc:sldMk cId="1440769355" sldId="264"/>
            <ac:picMk id="7" creationId="{9EA0FD01-D061-4B5E-99AA-CE86584864CF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4:06.259" v="2388"/>
        <pc:sldMkLst>
          <pc:docMk/>
          <pc:sldMk cId="773452464" sldId="265"/>
        </pc:sldMkLst>
        <pc:spChg chg="mod">
          <ac:chgData name="HEN KIAN JUN" userId="18e049d4-0ae5-431e-9ec3-01e4bd2a8101" providerId="ADAL" clId="{F546A831-BD7C-4CC6-A3E5-2A87BDC5AE8D}" dt="2018-09-27T15:12:38.530" v="295" actId="20577"/>
          <ac:spMkLst>
            <pc:docMk/>
            <pc:sldMk cId="773452464" sldId="265"/>
            <ac:spMk id="2" creationId="{F0882E57-971B-41E3-A1AD-3731FF438EC9}"/>
          </ac:spMkLst>
        </pc:spChg>
        <pc:spChg chg="del">
          <ac:chgData name="HEN KIAN JUN" userId="18e049d4-0ae5-431e-9ec3-01e4bd2a8101" providerId="ADAL" clId="{F546A831-BD7C-4CC6-A3E5-2A87BDC5AE8D}" dt="2018-09-27T15:13:01.822" v="296" actId="20577"/>
          <ac:spMkLst>
            <pc:docMk/>
            <pc:sldMk cId="773452464" sldId="265"/>
            <ac:spMk id="3" creationId="{0FFDD5F5-92C7-492D-A8CE-0C604C62B939}"/>
          </ac:spMkLst>
        </pc:spChg>
        <pc:spChg chg="add">
          <ac:chgData name="HEN KIAN JUN" userId="18e049d4-0ae5-431e-9ec3-01e4bd2a8101" providerId="ADAL" clId="{F546A831-BD7C-4CC6-A3E5-2A87BDC5AE8D}" dt="2018-09-28T16:24:06.259" v="2388"/>
          <ac:spMkLst>
            <pc:docMk/>
            <pc:sldMk cId="773452464" sldId="265"/>
            <ac:spMk id="5" creationId="{068F08CD-B735-49E4-8C56-21C704C64943}"/>
          </ac:spMkLst>
        </pc:spChg>
        <pc:spChg chg="add del mod">
          <ac:chgData name="HEN KIAN JUN" userId="18e049d4-0ae5-431e-9ec3-01e4bd2a8101" providerId="ADAL" clId="{F546A831-BD7C-4CC6-A3E5-2A87BDC5AE8D}" dt="2018-09-27T16:33:24.190" v="968" actId="478"/>
          <ac:spMkLst>
            <pc:docMk/>
            <pc:sldMk cId="773452464" sldId="265"/>
            <ac:spMk id="5" creationId="{1409F732-A088-40DC-9CAE-9672A62CF4F2}"/>
          </ac:spMkLst>
        </pc:spChg>
        <pc:spChg chg="add del mod">
          <ac:chgData name="HEN KIAN JUN" userId="18e049d4-0ae5-431e-9ec3-01e4bd2a8101" providerId="ADAL" clId="{F546A831-BD7C-4CC6-A3E5-2A87BDC5AE8D}" dt="2018-09-28T16:24:05.916" v="2387" actId="478"/>
          <ac:spMkLst>
            <pc:docMk/>
            <pc:sldMk cId="773452464" sldId="265"/>
            <ac:spMk id="6" creationId="{ED4BDD48-EFC5-4194-871A-4547987A22CD}"/>
          </ac:spMkLst>
        </pc:spChg>
        <pc:picChg chg="add mod">
          <ac:chgData name="HEN KIAN JUN" userId="18e049d4-0ae5-431e-9ec3-01e4bd2a8101" providerId="ADAL" clId="{F546A831-BD7C-4CC6-A3E5-2A87BDC5AE8D}" dt="2018-09-27T15:13:07.690" v="297" actId="1076"/>
          <ac:picMkLst>
            <pc:docMk/>
            <pc:sldMk cId="773452464" sldId="265"/>
            <ac:picMk id="4" creationId="{5317FDF3-2376-4329-A052-39E5D7E28A9A}"/>
          </ac:picMkLst>
        </pc:picChg>
      </pc:sldChg>
      <pc:sldChg chg="addSp delSp modSp add modAnim">
        <pc:chgData name="HEN KIAN JUN" userId="18e049d4-0ae5-431e-9ec3-01e4bd2a8101" providerId="ADAL" clId="{F546A831-BD7C-4CC6-A3E5-2A87BDC5AE8D}" dt="2018-09-28T16:17:53.112" v="2379"/>
        <pc:sldMkLst>
          <pc:docMk/>
          <pc:sldMk cId="2207475207" sldId="266"/>
        </pc:sldMkLst>
        <pc:spChg chg="del">
          <ac:chgData name="HEN KIAN JUN" userId="18e049d4-0ae5-431e-9ec3-01e4bd2a8101" providerId="ADAL" clId="{F546A831-BD7C-4CC6-A3E5-2A87BDC5AE8D}" dt="2018-09-27T15:22:19.188" v="367" actId="478"/>
          <ac:spMkLst>
            <pc:docMk/>
            <pc:sldMk cId="2207475207" sldId="266"/>
            <ac:spMk id="2" creationId="{F0882E57-971B-41E3-A1AD-3731FF438EC9}"/>
          </ac:spMkLst>
        </pc:spChg>
        <pc:spChg chg="del">
          <ac:chgData name="HEN KIAN JUN" userId="18e049d4-0ae5-431e-9ec3-01e4bd2a8101" providerId="ADAL" clId="{F546A831-BD7C-4CC6-A3E5-2A87BDC5AE8D}" dt="2018-09-27T15:15:12.053" v="304" actId="478"/>
          <ac:spMkLst>
            <pc:docMk/>
            <pc:sldMk cId="2207475207" sldId="266"/>
            <ac:spMk id="3" creationId="{0FFDD5F5-92C7-492D-A8CE-0C604C62B939}"/>
          </ac:spMkLst>
        </pc:spChg>
        <pc:spChg chg="add del mod">
          <ac:chgData name="HEN KIAN JUN" userId="18e049d4-0ae5-431e-9ec3-01e4bd2a8101" providerId="ADAL" clId="{F546A831-BD7C-4CC6-A3E5-2A87BDC5AE8D}" dt="2018-09-28T09:27:37.793" v="2020"/>
          <ac:spMkLst>
            <pc:docMk/>
            <pc:sldMk cId="2207475207" sldId="266"/>
            <ac:spMk id="3" creationId="{6A8724E5-0915-47F5-A199-5915CFEDABFD}"/>
          </ac:spMkLst>
        </pc:spChg>
        <pc:spChg chg="add mod">
          <ac:chgData name="HEN KIAN JUN" userId="18e049d4-0ae5-431e-9ec3-01e4bd2a8101" providerId="ADAL" clId="{F546A831-BD7C-4CC6-A3E5-2A87BDC5AE8D}" dt="2018-09-28T16:17:15.797" v="2375"/>
          <ac:spMkLst>
            <pc:docMk/>
            <pc:sldMk cId="2207475207" sldId="266"/>
            <ac:spMk id="4" creationId="{ED4A415D-F503-43AF-BC01-C06AC419689B}"/>
          </ac:spMkLst>
        </pc:spChg>
        <pc:spChg chg="add mod">
          <ac:chgData name="HEN KIAN JUN" userId="18e049d4-0ae5-431e-9ec3-01e4bd2a8101" providerId="ADAL" clId="{F546A831-BD7C-4CC6-A3E5-2A87BDC5AE8D}" dt="2018-09-28T10:04:59.138" v="2091"/>
          <ac:spMkLst>
            <pc:docMk/>
            <pc:sldMk cId="2207475207" sldId="266"/>
            <ac:spMk id="8" creationId="{B61A209E-6D06-4CB0-837E-D1437D3D1C34}"/>
          </ac:spMkLst>
        </pc:spChg>
        <pc:spChg chg="add mod">
          <ac:chgData name="HEN KIAN JUN" userId="18e049d4-0ae5-431e-9ec3-01e4bd2a8101" providerId="ADAL" clId="{F546A831-BD7C-4CC6-A3E5-2A87BDC5AE8D}" dt="2018-09-28T16:14:37.591" v="2356"/>
          <ac:spMkLst>
            <pc:docMk/>
            <pc:sldMk cId="2207475207" sldId="266"/>
            <ac:spMk id="9" creationId="{B80DD4F2-4F90-4526-897E-5CBB557D0213}"/>
          </ac:spMkLst>
        </pc:spChg>
        <pc:spChg chg="add mod">
          <ac:chgData name="HEN KIAN JUN" userId="18e049d4-0ae5-431e-9ec3-01e4bd2a8101" providerId="ADAL" clId="{F546A831-BD7C-4CC6-A3E5-2A87BDC5AE8D}" dt="2018-09-28T16:15:01.521" v="2360"/>
          <ac:spMkLst>
            <pc:docMk/>
            <pc:sldMk cId="2207475207" sldId="266"/>
            <ac:spMk id="10" creationId="{7A21E3A4-4022-4DA8-9FF4-11505BA3DF65}"/>
          </ac:spMkLst>
        </pc:spChg>
        <pc:spChg chg="add mod">
          <ac:chgData name="HEN KIAN JUN" userId="18e049d4-0ae5-431e-9ec3-01e4bd2a8101" providerId="ADAL" clId="{F546A831-BD7C-4CC6-A3E5-2A87BDC5AE8D}" dt="2018-09-28T16:15:18.871" v="2366"/>
          <ac:spMkLst>
            <pc:docMk/>
            <pc:sldMk cId="2207475207" sldId="266"/>
            <ac:spMk id="11" creationId="{00E6AB0F-2C94-46E8-BFFA-ACD6DA7BE555}"/>
          </ac:spMkLst>
        </pc:spChg>
        <pc:picChg chg="add del mod">
          <ac:chgData name="HEN KIAN JUN" userId="18e049d4-0ae5-431e-9ec3-01e4bd2a8101" providerId="ADAL" clId="{F546A831-BD7C-4CC6-A3E5-2A87BDC5AE8D}" dt="2018-09-28T16:03:11.215" v="2114" actId="478"/>
          <ac:picMkLst>
            <pc:docMk/>
            <pc:sldMk cId="2207475207" sldId="266"/>
            <ac:picMk id="2" creationId="{0626582D-4F9A-464D-A6D8-99D1D22AE235}"/>
          </ac:picMkLst>
        </pc:picChg>
        <pc:picChg chg="add mod ord">
          <ac:chgData name="HEN KIAN JUN" userId="18e049d4-0ae5-431e-9ec3-01e4bd2a8101" providerId="ADAL" clId="{F546A831-BD7C-4CC6-A3E5-2A87BDC5AE8D}" dt="2018-09-28T16:04:02.071" v="2132" actId="1036"/>
          <ac:picMkLst>
            <pc:docMk/>
            <pc:sldMk cId="2207475207" sldId="266"/>
            <ac:picMk id="3" creationId="{3ED0CA3C-C36F-4672-A6F4-11FD65EBE78A}"/>
          </ac:picMkLst>
        </pc:picChg>
        <pc:picChg chg="add del mod">
          <ac:chgData name="HEN KIAN JUN" userId="18e049d4-0ae5-431e-9ec3-01e4bd2a8101" providerId="ADAL" clId="{F546A831-BD7C-4CC6-A3E5-2A87BDC5AE8D}" dt="2018-09-28T09:27:19.125" v="2019" actId="478"/>
          <ac:picMkLst>
            <pc:docMk/>
            <pc:sldMk cId="2207475207" sldId="266"/>
            <ac:picMk id="4" creationId="{19A1B4B7-B296-41C8-918F-A81744A09368}"/>
          </ac:picMkLst>
        </pc:picChg>
        <pc:picChg chg="add del mod">
          <ac:chgData name="HEN KIAN JUN" userId="18e049d4-0ae5-431e-9ec3-01e4bd2a8101" providerId="ADAL" clId="{F546A831-BD7C-4CC6-A3E5-2A87BDC5AE8D}" dt="2018-09-28T09:27:48.716" v="2022" actId="478"/>
          <ac:picMkLst>
            <pc:docMk/>
            <pc:sldMk cId="2207475207" sldId="266"/>
            <ac:picMk id="5" creationId="{3E8F7A72-74BF-4CFD-BF54-3406D8451B93}"/>
          </ac:picMkLst>
        </pc:picChg>
        <pc:picChg chg="add mod">
          <ac:chgData name="HEN KIAN JUN" userId="18e049d4-0ae5-431e-9ec3-01e4bd2a8101" providerId="ADAL" clId="{F546A831-BD7C-4CC6-A3E5-2A87BDC5AE8D}" dt="2018-09-28T09:27:46.031" v="2021" actId="1076"/>
          <ac:picMkLst>
            <pc:docMk/>
            <pc:sldMk cId="2207475207" sldId="266"/>
            <ac:picMk id="6" creationId="{83A371A4-CE37-46E0-AB2D-7D6CFB2C7980}"/>
          </ac:picMkLst>
        </pc:picChg>
        <pc:picChg chg="add del mod">
          <ac:chgData name="HEN KIAN JUN" userId="18e049d4-0ae5-431e-9ec3-01e4bd2a8101" providerId="ADAL" clId="{F546A831-BD7C-4CC6-A3E5-2A87BDC5AE8D}" dt="2018-09-28T16:03:02.279" v="2111" actId="478"/>
          <ac:picMkLst>
            <pc:docMk/>
            <pc:sldMk cId="2207475207" sldId="266"/>
            <ac:picMk id="7" creationId="{B24C65B5-122E-41A5-8C1D-ECD5D8386F60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4:40.851" v="2398"/>
        <pc:sldMkLst>
          <pc:docMk/>
          <pc:sldMk cId="3546695779" sldId="267"/>
        </pc:sldMkLst>
        <pc:spChg chg="mod">
          <ac:chgData name="HEN KIAN JUN" userId="18e049d4-0ae5-431e-9ec3-01e4bd2a8101" providerId="ADAL" clId="{F546A831-BD7C-4CC6-A3E5-2A87BDC5AE8D}" dt="2018-09-27T15:17:21.379" v="336" actId="20577"/>
          <ac:spMkLst>
            <pc:docMk/>
            <pc:sldMk cId="3546695779" sldId="267"/>
            <ac:spMk id="2" creationId="{F0882E57-971B-41E3-A1AD-3731FF438EC9}"/>
          </ac:spMkLst>
        </pc:spChg>
        <pc:spChg chg="del">
          <ac:chgData name="HEN KIAN JUN" userId="18e049d4-0ae5-431e-9ec3-01e4bd2a8101" providerId="ADAL" clId="{F546A831-BD7C-4CC6-A3E5-2A87BDC5AE8D}" dt="2018-09-27T15:18:11.649" v="339" actId="20577"/>
          <ac:spMkLst>
            <pc:docMk/>
            <pc:sldMk cId="3546695779" sldId="267"/>
            <ac:spMk id="3" creationId="{0FFDD5F5-92C7-492D-A8CE-0C604C62B939}"/>
          </ac:spMkLst>
        </pc:spChg>
        <pc:spChg chg="add del mod">
          <ac:chgData name="HEN KIAN JUN" userId="18e049d4-0ae5-431e-9ec3-01e4bd2a8101" providerId="ADAL" clId="{F546A831-BD7C-4CC6-A3E5-2A87BDC5AE8D}" dt="2018-09-27T16:33:45.544" v="972" actId="478"/>
          <ac:spMkLst>
            <pc:docMk/>
            <pc:sldMk cId="3546695779" sldId="267"/>
            <ac:spMk id="5" creationId="{18640714-BD3B-477A-AB7F-845C08FA4134}"/>
          </ac:spMkLst>
        </pc:spChg>
        <pc:spChg chg="add">
          <ac:chgData name="HEN KIAN JUN" userId="18e049d4-0ae5-431e-9ec3-01e4bd2a8101" providerId="ADAL" clId="{F546A831-BD7C-4CC6-A3E5-2A87BDC5AE8D}" dt="2018-09-28T16:24:40.851" v="2398"/>
          <ac:spMkLst>
            <pc:docMk/>
            <pc:sldMk cId="3546695779" sldId="267"/>
            <ac:spMk id="5" creationId="{93EDA009-D70F-4802-9464-736124B106E1}"/>
          </ac:spMkLst>
        </pc:spChg>
        <pc:spChg chg="add del mod">
          <ac:chgData name="HEN KIAN JUN" userId="18e049d4-0ae5-431e-9ec3-01e4bd2a8101" providerId="ADAL" clId="{F546A831-BD7C-4CC6-A3E5-2A87BDC5AE8D}" dt="2018-09-28T16:24:40.499" v="2397" actId="478"/>
          <ac:spMkLst>
            <pc:docMk/>
            <pc:sldMk cId="3546695779" sldId="267"/>
            <ac:spMk id="6" creationId="{E7922365-B044-4E22-AE8D-9C6B5C67ADAB}"/>
          </ac:spMkLst>
        </pc:spChg>
        <pc:picChg chg="add mod">
          <ac:chgData name="HEN KIAN JUN" userId="18e049d4-0ae5-431e-9ec3-01e4bd2a8101" providerId="ADAL" clId="{F546A831-BD7C-4CC6-A3E5-2A87BDC5AE8D}" dt="2018-09-27T15:22:42.160" v="371" actId="1038"/>
          <ac:picMkLst>
            <pc:docMk/>
            <pc:sldMk cId="3546695779" sldId="267"/>
            <ac:picMk id="4" creationId="{C86AA89F-0837-447C-B8D0-9CC4F9C06E8F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4:46.440" v="2400"/>
        <pc:sldMkLst>
          <pc:docMk/>
          <pc:sldMk cId="2533797421" sldId="268"/>
        </pc:sldMkLst>
        <pc:spChg chg="del">
          <ac:chgData name="HEN KIAN JUN" userId="18e049d4-0ae5-431e-9ec3-01e4bd2a8101" providerId="ADAL" clId="{F546A831-BD7C-4CC6-A3E5-2A87BDC5AE8D}" dt="2018-09-27T15:22:25.530" v="368" actId="478"/>
          <ac:spMkLst>
            <pc:docMk/>
            <pc:sldMk cId="2533797421" sldId="268"/>
            <ac:spMk id="2" creationId="{F0882E57-971B-41E3-A1AD-3731FF438EC9}"/>
          </ac:spMkLst>
        </pc:spChg>
        <pc:spChg chg="del">
          <ac:chgData name="HEN KIAN JUN" userId="18e049d4-0ae5-431e-9ec3-01e4bd2a8101" providerId="ADAL" clId="{F546A831-BD7C-4CC6-A3E5-2A87BDC5AE8D}" dt="2018-09-27T15:18:53.313" v="345" actId="20577"/>
          <ac:spMkLst>
            <pc:docMk/>
            <pc:sldMk cId="2533797421" sldId="268"/>
            <ac:spMk id="3" creationId="{0FFDD5F5-92C7-492D-A8CE-0C604C62B939}"/>
          </ac:spMkLst>
        </pc:spChg>
        <pc:spChg chg="add del mod">
          <ac:chgData name="HEN KIAN JUN" userId="18e049d4-0ae5-431e-9ec3-01e4bd2a8101" providerId="ADAL" clId="{F546A831-BD7C-4CC6-A3E5-2A87BDC5AE8D}" dt="2018-09-28T16:24:46.120" v="2399" actId="478"/>
          <ac:spMkLst>
            <pc:docMk/>
            <pc:sldMk cId="2533797421" sldId="268"/>
            <ac:spMk id="6" creationId="{111C1A85-F57F-475E-8980-DF2D71D99D57}"/>
          </ac:spMkLst>
        </pc:spChg>
        <pc:spChg chg="add">
          <ac:chgData name="HEN KIAN JUN" userId="18e049d4-0ae5-431e-9ec3-01e4bd2a8101" providerId="ADAL" clId="{F546A831-BD7C-4CC6-A3E5-2A87BDC5AE8D}" dt="2018-09-28T16:24:46.440" v="2400"/>
          <ac:spMkLst>
            <pc:docMk/>
            <pc:sldMk cId="2533797421" sldId="268"/>
            <ac:spMk id="7" creationId="{060DB360-12DE-4590-8E92-B34B282FBCB0}"/>
          </ac:spMkLst>
        </pc:spChg>
        <pc:spChg chg="add del mod">
          <ac:chgData name="HEN KIAN JUN" userId="18e049d4-0ae5-431e-9ec3-01e4bd2a8101" providerId="ADAL" clId="{F546A831-BD7C-4CC6-A3E5-2A87BDC5AE8D}" dt="2018-09-27T16:34:04.579" v="976" actId="478"/>
          <ac:spMkLst>
            <pc:docMk/>
            <pc:sldMk cId="2533797421" sldId="268"/>
            <ac:spMk id="7" creationId="{607AB5AE-0068-41C5-B53D-F53DEBA6C006}"/>
          </ac:spMkLst>
        </pc:spChg>
        <pc:picChg chg="add mod">
          <ac:chgData name="HEN KIAN JUN" userId="18e049d4-0ae5-431e-9ec3-01e4bd2a8101" providerId="ADAL" clId="{F546A831-BD7C-4CC6-A3E5-2A87BDC5AE8D}" dt="2018-09-27T15:18:56.313" v="346" actId="1076"/>
          <ac:picMkLst>
            <pc:docMk/>
            <pc:sldMk cId="2533797421" sldId="268"/>
            <ac:picMk id="4" creationId="{C913BF4D-0E1E-46E4-B5C7-2D1794F5C177}"/>
          </ac:picMkLst>
        </pc:picChg>
        <pc:picChg chg="add mod">
          <ac:chgData name="HEN KIAN JUN" userId="18e049d4-0ae5-431e-9ec3-01e4bd2a8101" providerId="ADAL" clId="{F546A831-BD7C-4CC6-A3E5-2A87BDC5AE8D}" dt="2018-09-27T15:23:00.940" v="377" actId="1036"/>
          <ac:picMkLst>
            <pc:docMk/>
            <pc:sldMk cId="2533797421" sldId="268"/>
            <ac:picMk id="5" creationId="{30CCA6F6-ABDC-4079-897C-A3DA2647596A}"/>
          </ac:picMkLst>
        </pc:picChg>
        <pc:picChg chg="add del">
          <ac:chgData name="HEN KIAN JUN" userId="18e049d4-0ae5-431e-9ec3-01e4bd2a8101" providerId="ADAL" clId="{F546A831-BD7C-4CC6-A3E5-2A87BDC5AE8D}" dt="2018-09-27T15:26:21.545" v="386" actId="20577"/>
          <ac:picMkLst>
            <pc:docMk/>
            <pc:sldMk cId="2533797421" sldId="268"/>
            <ac:picMk id="6" creationId="{6CB2757E-9FB1-43A0-A9DE-1571B36B671D}"/>
          </ac:picMkLst>
        </pc:picChg>
      </pc:sldChg>
      <pc:sldChg chg="addSp delSp modSp add">
        <pc:chgData name="HEN KIAN JUN" userId="18e049d4-0ae5-431e-9ec3-01e4bd2a8101" providerId="ADAL" clId="{F546A831-BD7C-4CC6-A3E5-2A87BDC5AE8D}" dt="2018-09-27T15:25:13.368" v="382" actId="1076"/>
        <pc:sldMkLst>
          <pc:docMk/>
          <pc:sldMk cId="2490569344" sldId="269"/>
        </pc:sldMkLst>
        <pc:spChg chg="del">
          <ac:chgData name="HEN KIAN JUN" userId="18e049d4-0ae5-431e-9ec3-01e4bd2a8101" providerId="ADAL" clId="{F546A831-BD7C-4CC6-A3E5-2A87BDC5AE8D}" dt="2018-09-27T15:22:30.314" v="369" actId="478"/>
          <ac:spMkLst>
            <pc:docMk/>
            <pc:sldMk cId="2490569344" sldId="269"/>
            <ac:spMk id="2" creationId="{F0882E57-971B-41E3-A1AD-3731FF438EC9}"/>
          </ac:spMkLst>
        </pc:spChg>
        <pc:spChg chg="del">
          <ac:chgData name="HEN KIAN JUN" userId="18e049d4-0ae5-431e-9ec3-01e4bd2a8101" providerId="ADAL" clId="{F546A831-BD7C-4CC6-A3E5-2A87BDC5AE8D}" dt="2018-09-27T15:20:59.961" v="356" actId="1076"/>
          <ac:spMkLst>
            <pc:docMk/>
            <pc:sldMk cId="2490569344" sldId="269"/>
            <ac:spMk id="3" creationId="{0FFDD5F5-92C7-492D-A8CE-0C604C62B939}"/>
          </ac:spMkLst>
        </pc:spChg>
        <pc:spChg chg="add mod">
          <ac:chgData name="HEN KIAN JUN" userId="18e049d4-0ae5-431e-9ec3-01e4bd2a8101" providerId="ADAL" clId="{F546A831-BD7C-4CC6-A3E5-2A87BDC5AE8D}" dt="2018-09-27T15:25:13.368" v="382" actId="1076"/>
          <ac:spMkLst>
            <pc:docMk/>
            <pc:sldMk cId="2490569344" sldId="269"/>
            <ac:spMk id="6" creationId="{76275159-7EEE-4070-83F7-FF91884E341E}"/>
          </ac:spMkLst>
        </pc:spChg>
        <pc:picChg chg="add mod">
          <ac:chgData name="HEN KIAN JUN" userId="18e049d4-0ae5-431e-9ec3-01e4bd2a8101" providerId="ADAL" clId="{F546A831-BD7C-4CC6-A3E5-2A87BDC5AE8D}" dt="2018-09-27T15:21:04.809" v="357" actId="1076"/>
          <ac:picMkLst>
            <pc:docMk/>
            <pc:sldMk cId="2490569344" sldId="269"/>
            <ac:picMk id="4" creationId="{34F70836-8A77-4F2A-826E-515AE4E3ED52}"/>
          </ac:picMkLst>
        </pc:picChg>
        <pc:picChg chg="add mod">
          <ac:chgData name="HEN KIAN JUN" userId="18e049d4-0ae5-431e-9ec3-01e4bd2a8101" providerId="ADAL" clId="{F546A831-BD7C-4CC6-A3E5-2A87BDC5AE8D}" dt="2018-09-27T15:21:46.281" v="366" actId="1076"/>
          <ac:picMkLst>
            <pc:docMk/>
            <pc:sldMk cId="2490569344" sldId="269"/>
            <ac:picMk id="5" creationId="{3B187949-1B22-4B23-AC49-DA2496F2B733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4:51.422" v="2402"/>
        <pc:sldMkLst>
          <pc:docMk/>
          <pc:sldMk cId="2486097978" sldId="270"/>
        </pc:sldMkLst>
        <pc:spChg chg="del">
          <ac:chgData name="HEN KIAN JUN" userId="18e049d4-0ae5-431e-9ec3-01e4bd2a8101" providerId="ADAL" clId="{F546A831-BD7C-4CC6-A3E5-2A87BDC5AE8D}" dt="2018-09-27T15:28:46.606" v="394" actId="20577"/>
          <ac:spMkLst>
            <pc:docMk/>
            <pc:sldMk cId="2486097978" sldId="270"/>
            <ac:spMk id="2" creationId="{F0882E57-971B-41E3-A1AD-3731FF438EC9}"/>
          </ac:spMkLst>
        </pc:spChg>
        <pc:spChg chg="del">
          <ac:chgData name="HEN KIAN JUN" userId="18e049d4-0ae5-431e-9ec3-01e4bd2a8101" providerId="ADAL" clId="{F546A831-BD7C-4CC6-A3E5-2A87BDC5AE8D}" dt="2018-09-27T15:28:32.097" v="392" actId="20577"/>
          <ac:spMkLst>
            <pc:docMk/>
            <pc:sldMk cId="2486097978" sldId="270"/>
            <ac:spMk id="3" creationId="{0FFDD5F5-92C7-492D-A8CE-0C604C62B939}"/>
          </ac:spMkLst>
        </pc:spChg>
        <pc:spChg chg="add mod">
          <ac:chgData name="HEN KIAN JUN" userId="18e049d4-0ae5-431e-9ec3-01e4bd2a8101" providerId="ADAL" clId="{F546A831-BD7C-4CC6-A3E5-2A87BDC5AE8D}" dt="2018-09-27T15:28:55.217" v="418" actId="20577"/>
          <ac:spMkLst>
            <pc:docMk/>
            <pc:sldMk cId="2486097978" sldId="270"/>
            <ac:spMk id="5" creationId="{19B8D791-B4D7-4E8A-B1C4-2B8AFA3315DB}"/>
          </ac:spMkLst>
        </pc:spChg>
        <pc:spChg chg="add del mod">
          <ac:chgData name="HEN KIAN JUN" userId="18e049d4-0ae5-431e-9ec3-01e4bd2a8101" providerId="ADAL" clId="{F546A831-BD7C-4CC6-A3E5-2A87BDC5AE8D}" dt="2018-09-27T16:34:26.937" v="979" actId="478"/>
          <ac:spMkLst>
            <pc:docMk/>
            <pc:sldMk cId="2486097978" sldId="270"/>
            <ac:spMk id="6" creationId="{2D691213-29ED-4D4A-B488-782F8442CFD6}"/>
          </ac:spMkLst>
        </pc:spChg>
        <pc:spChg chg="add">
          <ac:chgData name="HEN KIAN JUN" userId="18e049d4-0ae5-431e-9ec3-01e4bd2a8101" providerId="ADAL" clId="{F546A831-BD7C-4CC6-A3E5-2A87BDC5AE8D}" dt="2018-09-28T16:24:51.422" v="2402"/>
          <ac:spMkLst>
            <pc:docMk/>
            <pc:sldMk cId="2486097978" sldId="270"/>
            <ac:spMk id="6" creationId="{C54A2E0A-E0F6-49C4-88CA-469A3070FBC2}"/>
          </ac:spMkLst>
        </pc:spChg>
        <pc:spChg chg="add del mod">
          <ac:chgData name="HEN KIAN JUN" userId="18e049d4-0ae5-431e-9ec3-01e4bd2a8101" providerId="ADAL" clId="{F546A831-BD7C-4CC6-A3E5-2A87BDC5AE8D}" dt="2018-09-28T16:24:51.130" v="2401" actId="478"/>
          <ac:spMkLst>
            <pc:docMk/>
            <pc:sldMk cId="2486097978" sldId="270"/>
            <ac:spMk id="7" creationId="{5B5D8B22-1B00-4724-A0BD-C9A33B8EDA89}"/>
          </ac:spMkLst>
        </pc:spChg>
        <pc:picChg chg="add mod">
          <ac:chgData name="HEN KIAN JUN" userId="18e049d4-0ae5-431e-9ec3-01e4bd2a8101" providerId="ADAL" clId="{F546A831-BD7C-4CC6-A3E5-2A87BDC5AE8D}" dt="2018-09-27T15:28:33.975" v="393" actId="1076"/>
          <ac:picMkLst>
            <pc:docMk/>
            <pc:sldMk cId="2486097978" sldId="270"/>
            <ac:picMk id="4" creationId="{4F7C7CBA-3699-452A-9EC8-6AE82B9EE396}"/>
          </ac:picMkLst>
        </pc:picChg>
      </pc:sldChg>
      <pc:sldChg chg="addSp delSp modSp add">
        <pc:chgData name="HEN KIAN JUN" userId="18e049d4-0ae5-431e-9ec3-01e4bd2a8101" providerId="ADAL" clId="{F546A831-BD7C-4CC6-A3E5-2A87BDC5AE8D}" dt="2018-09-27T15:29:43.789" v="423" actId="1076"/>
        <pc:sldMkLst>
          <pc:docMk/>
          <pc:sldMk cId="1148535455" sldId="271"/>
        </pc:sldMkLst>
        <pc:spChg chg="del">
          <ac:chgData name="HEN KIAN JUN" userId="18e049d4-0ae5-431e-9ec3-01e4bd2a8101" providerId="ADAL" clId="{F546A831-BD7C-4CC6-A3E5-2A87BDC5AE8D}" dt="2018-09-27T15:29:14.620" v="421" actId="478"/>
          <ac:spMkLst>
            <pc:docMk/>
            <pc:sldMk cId="1148535455" sldId="271"/>
            <ac:spMk id="2" creationId="{F0882E57-971B-41E3-A1AD-3731FF438EC9}"/>
          </ac:spMkLst>
        </pc:spChg>
        <pc:spChg chg="del">
          <ac:chgData name="HEN KIAN JUN" userId="18e049d4-0ae5-431e-9ec3-01e4bd2a8101" providerId="ADAL" clId="{F546A831-BD7C-4CC6-A3E5-2A87BDC5AE8D}" dt="2018-09-27T15:29:40.907" v="422" actId="1076"/>
          <ac:spMkLst>
            <pc:docMk/>
            <pc:sldMk cId="1148535455" sldId="271"/>
            <ac:spMk id="3" creationId="{0FFDD5F5-92C7-492D-A8CE-0C604C62B939}"/>
          </ac:spMkLst>
        </pc:spChg>
        <pc:picChg chg="add mod">
          <ac:chgData name="HEN KIAN JUN" userId="18e049d4-0ae5-431e-9ec3-01e4bd2a8101" providerId="ADAL" clId="{F546A831-BD7C-4CC6-A3E5-2A87BDC5AE8D}" dt="2018-09-27T15:29:43.789" v="423" actId="1076"/>
          <ac:picMkLst>
            <pc:docMk/>
            <pc:sldMk cId="1148535455" sldId="271"/>
            <ac:picMk id="4" creationId="{1B30DD87-BDA4-4915-A7A0-BB895BFBA611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4:57.518" v="2404"/>
        <pc:sldMkLst>
          <pc:docMk/>
          <pc:sldMk cId="2553971855" sldId="272"/>
        </pc:sldMkLst>
        <pc:spChg chg="del">
          <ac:chgData name="HEN KIAN JUN" userId="18e049d4-0ae5-431e-9ec3-01e4bd2a8101" providerId="ADAL" clId="{F546A831-BD7C-4CC6-A3E5-2A87BDC5AE8D}" dt="2018-09-27T15:30:26.390" v="426" actId="20577"/>
          <ac:spMkLst>
            <pc:docMk/>
            <pc:sldMk cId="2553971855" sldId="272"/>
            <ac:spMk id="2" creationId="{F0882E57-971B-41E3-A1AD-3731FF438EC9}"/>
          </ac:spMkLst>
        </pc:spChg>
        <pc:spChg chg="del">
          <ac:chgData name="HEN KIAN JUN" userId="18e049d4-0ae5-431e-9ec3-01e4bd2a8101" providerId="ADAL" clId="{F546A831-BD7C-4CC6-A3E5-2A87BDC5AE8D}" dt="2018-09-27T15:30:17.346" v="424" actId="20577"/>
          <ac:spMkLst>
            <pc:docMk/>
            <pc:sldMk cId="2553971855" sldId="272"/>
            <ac:spMk id="3" creationId="{0FFDD5F5-92C7-492D-A8CE-0C604C62B939}"/>
          </ac:spMkLst>
        </pc:spChg>
        <pc:spChg chg="add mod">
          <ac:chgData name="HEN KIAN JUN" userId="18e049d4-0ae5-431e-9ec3-01e4bd2a8101" providerId="ADAL" clId="{F546A831-BD7C-4CC6-A3E5-2A87BDC5AE8D}" dt="2018-09-27T15:30:31.842" v="441" actId="20577"/>
          <ac:spMkLst>
            <pc:docMk/>
            <pc:sldMk cId="2553971855" sldId="272"/>
            <ac:spMk id="5" creationId="{08284B13-C060-43C4-903D-CF8C4719908F}"/>
          </ac:spMkLst>
        </pc:spChg>
        <pc:spChg chg="add del mod">
          <ac:chgData name="HEN KIAN JUN" userId="18e049d4-0ae5-431e-9ec3-01e4bd2a8101" providerId="ADAL" clId="{F546A831-BD7C-4CC6-A3E5-2A87BDC5AE8D}" dt="2018-09-27T16:34:44.567" v="982" actId="478"/>
          <ac:spMkLst>
            <pc:docMk/>
            <pc:sldMk cId="2553971855" sldId="272"/>
            <ac:spMk id="6" creationId="{09D10406-384E-4D97-838C-BE6C3FECA464}"/>
          </ac:spMkLst>
        </pc:spChg>
        <pc:spChg chg="add">
          <ac:chgData name="HEN KIAN JUN" userId="18e049d4-0ae5-431e-9ec3-01e4bd2a8101" providerId="ADAL" clId="{F546A831-BD7C-4CC6-A3E5-2A87BDC5AE8D}" dt="2018-09-28T16:24:57.518" v="2404"/>
          <ac:spMkLst>
            <pc:docMk/>
            <pc:sldMk cId="2553971855" sldId="272"/>
            <ac:spMk id="6" creationId="{FACA03E4-19D9-44AE-BB4C-476D1ED82F2E}"/>
          </ac:spMkLst>
        </pc:spChg>
        <pc:spChg chg="add del mod">
          <ac:chgData name="HEN KIAN JUN" userId="18e049d4-0ae5-431e-9ec3-01e4bd2a8101" providerId="ADAL" clId="{F546A831-BD7C-4CC6-A3E5-2A87BDC5AE8D}" dt="2018-09-28T16:24:57.214" v="2403" actId="478"/>
          <ac:spMkLst>
            <pc:docMk/>
            <pc:sldMk cId="2553971855" sldId="272"/>
            <ac:spMk id="7" creationId="{C260C49C-41C0-443F-A276-EBF02E1B78AD}"/>
          </ac:spMkLst>
        </pc:spChg>
        <pc:picChg chg="add mod">
          <ac:chgData name="HEN KIAN JUN" userId="18e049d4-0ae5-431e-9ec3-01e4bd2a8101" providerId="ADAL" clId="{F546A831-BD7C-4CC6-A3E5-2A87BDC5AE8D}" dt="2018-09-27T15:30:19.608" v="425" actId="1076"/>
          <ac:picMkLst>
            <pc:docMk/>
            <pc:sldMk cId="2553971855" sldId="272"/>
            <ac:picMk id="4" creationId="{DCFD3D76-73EC-4D9E-A11F-B3C3D0B4D561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9T05:51:41.512" v="2509" actId="1076"/>
        <pc:sldMkLst>
          <pc:docMk/>
          <pc:sldMk cId="2689349683" sldId="273"/>
        </pc:sldMkLst>
        <pc:spChg chg="del">
          <ac:chgData name="HEN KIAN JUN" userId="18e049d4-0ae5-431e-9ec3-01e4bd2a8101" providerId="ADAL" clId="{F546A831-BD7C-4CC6-A3E5-2A87BDC5AE8D}" dt="2018-09-27T15:33:29.435" v="450" actId="478"/>
          <ac:spMkLst>
            <pc:docMk/>
            <pc:sldMk cId="2689349683" sldId="273"/>
            <ac:spMk id="2" creationId="{26BF2DCE-49D7-4DA7-88A9-F6C973AF0190}"/>
          </ac:spMkLst>
        </pc:spChg>
        <pc:spChg chg="del">
          <ac:chgData name="HEN KIAN JUN" userId="18e049d4-0ae5-431e-9ec3-01e4bd2a8101" providerId="ADAL" clId="{F546A831-BD7C-4CC6-A3E5-2A87BDC5AE8D}" dt="2018-09-27T15:33:26.943" v="449" actId="20577"/>
          <ac:spMkLst>
            <pc:docMk/>
            <pc:sldMk cId="2689349683" sldId="273"/>
            <ac:spMk id="3" creationId="{EEF93019-01D1-493C-A434-439784C18D1C}"/>
          </ac:spMkLst>
        </pc:spChg>
        <pc:spChg chg="add">
          <ac:chgData name="HEN KIAN JUN" userId="18e049d4-0ae5-431e-9ec3-01e4bd2a8101" providerId="ADAL" clId="{F546A831-BD7C-4CC6-A3E5-2A87BDC5AE8D}" dt="2018-09-28T16:25:02.288" v="2406"/>
          <ac:spMkLst>
            <pc:docMk/>
            <pc:sldMk cId="2689349683" sldId="273"/>
            <ac:spMk id="6" creationId="{679393EF-8166-4B59-9EBF-1BEE72BABBEB}"/>
          </ac:spMkLst>
        </pc:spChg>
        <pc:spChg chg="add del mod">
          <ac:chgData name="HEN KIAN JUN" userId="18e049d4-0ae5-431e-9ec3-01e4bd2a8101" providerId="ADAL" clId="{F546A831-BD7C-4CC6-A3E5-2A87BDC5AE8D}" dt="2018-09-27T16:35:01.432" v="985" actId="478"/>
          <ac:spMkLst>
            <pc:docMk/>
            <pc:sldMk cId="2689349683" sldId="273"/>
            <ac:spMk id="6" creationId="{D8FDD79F-0829-4768-A55F-1D0D1F9FEF14}"/>
          </ac:spMkLst>
        </pc:spChg>
        <pc:spChg chg="add del mod">
          <ac:chgData name="HEN KIAN JUN" userId="18e049d4-0ae5-431e-9ec3-01e4bd2a8101" providerId="ADAL" clId="{F546A831-BD7C-4CC6-A3E5-2A87BDC5AE8D}" dt="2018-09-28T16:25:02" v="2405" actId="478"/>
          <ac:spMkLst>
            <pc:docMk/>
            <pc:sldMk cId="2689349683" sldId="273"/>
            <ac:spMk id="7" creationId="{53278DFB-7185-4FED-8A2E-3CB84C75959D}"/>
          </ac:spMkLst>
        </pc:spChg>
        <pc:picChg chg="add mod">
          <ac:chgData name="HEN KIAN JUN" userId="18e049d4-0ae5-431e-9ec3-01e4bd2a8101" providerId="ADAL" clId="{F546A831-BD7C-4CC6-A3E5-2A87BDC5AE8D}" dt="2018-09-27T15:33:32.670" v="451" actId="1076"/>
          <ac:picMkLst>
            <pc:docMk/>
            <pc:sldMk cId="2689349683" sldId="273"/>
            <ac:picMk id="4" creationId="{B91E1048-61B9-4881-B3FC-B4F1F8F9C363}"/>
          </ac:picMkLst>
        </pc:picChg>
        <pc:picChg chg="add mod">
          <ac:chgData name="HEN KIAN JUN" userId="18e049d4-0ae5-431e-9ec3-01e4bd2a8101" providerId="ADAL" clId="{F546A831-BD7C-4CC6-A3E5-2A87BDC5AE8D}" dt="2018-09-29T05:51:41.512" v="2509" actId="1076"/>
          <ac:picMkLst>
            <pc:docMk/>
            <pc:sldMk cId="2689349683" sldId="273"/>
            <ac:picMk id="5" creationId="{7814D7B3-0439-4F80-A6FF-CE078F53D0B8}"/>
          </ac:picMkLst>
        </pc:picChg>
      </pc:sldChg>
      <pc:sldChg chg="addSp delSp modSp add">
        <pc:chgData name="HEN KIAN JUN" userId="18e049d4-0ae5-431e-9ec3-01e4bd2a8101" providerId="ADAL" clId="{F546A831-BD7C-4CC6-A3E5-2A87BDC5AE8D}" dt="2018-09-27T15:35:55.766" v="468" actId="1076"/>
        <pc:sldMkLst>
          <pc:docMk/>
          <pc:sldMk cId="2242188529" sldId="274"/>
        </pc:sldMkLst>
        <pc:spChg chg="del">
          <ac:chgData name="HEN KIAN JUN" userId="18e049d4-0ae5-431e-9ec3-01e4bd2a8101" providerId="ADAL" clId="{F546A831-BD7C-4CC6-A3E5-2A87BDC5AE8D}" dt="2018-09-27T15:35:22.508" v="463" actId="478"/>
          <ac:spMkLst>
            <pc:docMk/>
            <pc:sldMk cId="2242188529" sldId="274"/>
            <ac:spMk id="2" creationId="{26BF2DCE-49D7-4DA7-88A9-F6C973AF0190}"/>
          </ac:spMkLst>
        </pc:spChg>
        <pc:spChg chg="del">
          <ac:chgData name="HEN KIAN JUN" userId="18e049d4-0ae5-431e-9ec3-01e4bd2a8101" providerId="ADAL" clId="{F546A831-BD7C-4CC6-A3E5-2A87BDC5AE8D}" dt="2018-09-27T15:35:18.980" v="462" actId="1076"/>
          <ac:spMkLst>
            <pc:docMk/>
            <pc:sldMk cId="2242188529" sldId="274"/>
            <ac:spMk id="3" creationId="{EEF93019-01D1-493C-A434-439784C18D1C}"/>
          </ac:spMkLst>
        </pc:spChg>
        <pc:picChg chg="add mod">
          <ac:chgData name="HEN KIAN JUN" userId="18e049d4-0ae5-431e-9ec3-01e4bd2a8101" providerId="ADAL" clId="{F546A831-BD7C-4CC6-A3E5-2A87BDC5AE8D}" dt="2018-09-27T15:35:24.652" v="464" actId="1076"/>
          <ac:picMkLst>
            <pc:docMk/>
            <pc:sldMk cId="2242188529" sldId="274"/>
            <ac:picMk id="4" creationId="{38C4D748-2C9B-45F8-9E58-EB97F5E56267}"/>
          </ac:picMkLst>
        </pc:picChg>
        <pc:picChg chg="add mod">
          <ac:chgData name="HEN KIAN JUN" userId="18e049d4-0ae5-431e-9ec3-01e4bd2a8101" providerId="ADAL" clId="{F546A831-BD7C-4CC6-A3E5-2A87BDC5AE8D}" dt="2018-09-27T15:35:55.766" v="468" actId="1076"/>
          <ac:picMkLst>
            <pc:docMk/>
            <pc:sldMk cId="2242188529" sldId="274"/>
            <ac:picMk id="5" creationId="{99919CE1-123F-4253-B0E7-19B92A45E01C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5:23.301" v="2410"/>
        <pc:sldMkLst>
          <pc:docMk/>
          <pc:sldMk cId="2130099868" sldId="275"/>
        </pc:sldMkLst>
        <pc:spChg chg="mod">
          <ac:chgData name="HEN KIAN JUN" userId="18e049d4-0ae5-431e-9ec3-01e4bd2a8101" providerId="ADAL" clId="{F546A831-BD7C-4CC6-A3E5-2A87BDC5AE8D}" dt="2018-09-27T15:37:17.852" v="501" actId="20577"/>
          <ac:spMkLst>
            <pc:docMk/>
            <pc:sldMk cId="2130099868" sldId="275"/>
            <ac:spMk id="2" creationId="{26BF2DCE-49D7-4DA7-88A9-F6C973AF0190}"/>
          </ac:spMkLst>
        </pc:spChg>
        <pc:spChg chg="del">
          <ac:chgData name="HEN KIAN JUN" userId="18e049d4-0ae5-431e-9ec3-01e4bd2a8101" providerId="ADAL" clId="{F546A831-BD7C-4CC6-A3E5-2A87BDC5AE8D}" dt="2018-09-27T15:36:36.686" v="471" actId="20577"/>
          <ac:spMkLst>
            <pc:docMk/>
            <pc:sldMk cId="2130099868" sldId="275"/>
            <ac:spMk id="3" creationId="{EEF93019-01D1-493C-A434-439784C18D1C}"/>
          </ac:spMkLst>
        </pc:spChg>
        <pc:spChg chg="add">
          <ac:chgData name="HEN KIAN JUN" userId="18e049d4-0ae5-431e-9ec3-01e4bd2a8101" providerId="ADAL" clId="{F546A831-BD7C-4CC6-A3E5-2A87BDC5AE8D}" dt="2018-09-28T16:25:23.301" v="2410"/>
          <ac:spMkLst>
            <pc:docMk/>
            <pc:sldMk cId="2130099868" sldId="275"/>
            <ac:spMk id="5" creationId="{7C4B2F4B-DA1E-4889-8B84-F61C40E407DC}"/>
          </ac:spMkLst>
        </pc:spChg>
        <pc:spChg chg="add del mod">
          <ac:chgData name="HEN KIAN JUN" userId="18e049d4-0ae5-431e-9ec3-01e4bd2a8101" providerId="ADAL" clId="{F546A831-BD7C-4CC6-A3E5-2A87BDC5AE8D}" dt="2018-09-27T16:35:23.027" v="991" actId="478"/>
          <ac:spMkLst>
            <pc:docMk/>
            <pc:sldMk cId="2130099868" sldId="275"/>
            <ac:spMk id="5" creationId="{C0EA6B72-E0E9-4CEC-AB4C-5FF93ADCE962}"/>
          </ac:spMkLst>
        </pc:spChg>
        <pc:spChg chg="add del mod">
          <ac:chgData name="HEN KIAN JUN" userId="18e049d4-0ae5-431e-9ec3-01e4bd2a8101" providerId="ADAL" clId="{F546A831-BD7C-4CC6-A3E5-2A87BDC5AE8D}" dt="2018-09-28T16:25:23.043" v="2409" actId="478"/>
          <ac:spMkLst>
            <pc:docMk/>
            <pc:sldMk cId="2130099868" sldId="275"/>
            <ac:spMk id="6" creationId="{CA9D1FDC-7EB9-4547-B3D7-D5B2176B703D}"/>
          </ac:spMkLst>
        </pc:spChg>
        <pc:picChg chg="add mod">
          <ac:chgData name="HEN KIAN JUN" userId="18e049d4-0ae5-431e-9ec3-01e4bd2a8101" providerId="ADAL" clId="{F546A831-BD7C-4CC6-A3E5-2A87BDC5AE8D}" dt="2018-09-27T15:36:40.038" v="472" actId="1076"/>
          <ac:picMkLst>
            <pc:docMk/>
            <pc:sldMk cId="2130099868" sldId="275"/>
            <ac:picMk id="4" creationId="{D71C6BF0-5D0F-48FB-8940-5AE0ED06589A}"/>
          </ac:picMkLst>
        </pc:picChg>
      </pc:sldChg>
      <pc:sldChg chg="addSp delSp modSp add">
        <pc:chgData name="HEN KIAN JUN" userId="18e049d4-0ae5-431e-9ec3-01e4bd2a8101" providerId="ADAL" clId="{F546A831-BD7C-4CC6-A3E5-2A87BDC5AE8D}" dt="2018-09-27T15:38:29.116" v="506" actId="1076"/>
        <pc:sldMkLst>
          <pc:docMk/>
          <pc:sldMk cId="7372324" sldId="276"/>
        </pc:sldMkLst>
        <pc:spChg chg="del">
          <ac:chgData name="HEN KIAN JUN" userId="18e049d4-0ae5-431e-9ec3-01e4bd2a8101" providerId="ADAL" clId="{F546A831-BD7C-4CC6-A3E5-2A87BDC5AE8D}" dt="2018-09-27T15:38:26.906" v="505" actId="478"/>
          <ac:spMkLst>
            <pc:docMk/>
            <pc:sldMk cId="7372324" sldId="276"/>
            <ac:spMk id="2" creationId="{26BF2DCE-49D7-4DA7-88A9-F6C973AF0190}"/>
          </ac:spMkLst>
        </pc:spChg>
        <pc:spChg chg="del">
          <ac:chgData name="HEN KIAN JUN" userId="18e049d4-0ae5-431e-9ec3-01e4bd2a8101" providerId="ADAL" clId="{F546A831-BD7C-4CC6-A3E5-2A87BDC5AE8D}" dt="2018-09-27T15:38:25.284" v="504" actId="1076"/>
          <ac:spMkLst>
            <pc:docMk/>
            <pc:sldMk cId="7372324" sldId="276"/>
            <ac:spMk id="3" creationId="{EEF93019-01D1-493C-A434-439784C18D1C}"/>
          </ac:spMkLst>
        </pc:spChg>
        <pc:picChg chg="add mod">
          <ac:chgData name="HEN KIAN JUN" userId="18e049d4-0ae5-431e-9ec3-01e4bd2a8101" providerId="ADAL" clId="{F546A831-BD7C-4CC6-A3E5-2A87BDC5AE8D}" dt="2018-09-27T15:38:29.116" v="506" actId="1076"/>
          <ac:picMkLst>
            <pc:docMk/>
            <pc:sldMk cId="7372324" sldId="276"/>
            <ac:picMk id="4" creationId="{73A07827-32A9-4575-994F-EAD7DF414D89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5:27.330" v="2412"/>
        <pc:sldMkLst>
          <pc:docMk/>
          <pc:sldMk cId="126175031" sldId="278"/>
        </pc:sldMkLst>
        <pc:spChg chg="mod">
          <ac:chgData name="HEN KIAN JUN" userId="18e049d4-0ae5-431e-9ec3-01e4bd2a8101" providerId="ADAL" clId="{F546A831-BD7C-4CC6-A3E5-2A87BDC5AE8D}" dt="2018-09-27T15:40:50.074" v="553" actId="20577"/>
          <ac:spMkLst>
            <pc:docMk/>
            <pc:sldMk cId="126175031" sldId="278"/>
            <ac:spMk id="2" creationId="{26BF2DCE-49D7-4DA7-88A9-F6C973AF0190}"/>
          </ac:spMkLst>
        </pc:spChg>
        <pc:spChg chg="del">
          <ac:chgData name="HEN KIAN JUN" userId="18e049d4-0ae5-431e-9ec3-01e4bd2a8101" providerId="ADAL" clId="{F546A831-BD7C-4CC6-A3E5-2A87BDC5AE8D}" dt="2018-09-27T15:40:32.033" v="531" actId="20577"/>
          <ac:spMkLst>
            <pc:docMk/>
            <pc:sldMk cId="126175031" sldId="278"/>
            <ac:spMk id="3" creationId="{EEF93019-01D1-493C-A434-439784C18D1C}"/>
          </ac:spMkLst>
        </pc:spChg>
        <pc:spChg chg="add del mod">
          <ac:chgData name="HEN KIAN JUN" userId="18e049d4-0ae5-431e-9ec3-01e4bd2a8101" providerId="ADAL" clId="{F546A831-BD7C-4CC6-A3E5-2A87BDC5AE8D}" dt="2018-09-27T16:35:35.220" v="994" actId="478"/>
          <ac:spMkLst>
            <pc:docMk/>
            <pc:sldMk cId="126175031" sldId="278"/>
            <ac:spMk id="5" creationId="{649DED16-E7AA-4DE6-ABAD-1A62BC51F945}"/>
          </ac:spMkLst>
        </pc:spChg>
        <pc:spChg chg="add">
          <ac:chgData name="HEN KIAN JUN" userId="18e049d4-0ae5-431e-9ec3-01e4bd2a8101" providerId="ADAL" clId="{F546A831-BD7C-4CC6-A3E5-2A87BDC5AE8D}" dt="2018-09-28T16:25:27.330" v="2412"/>
          <ac:spMkLst>
            <pc:docMk/>
            <pc:sldMk cId="126175031" sldId="278"/>
            <ac:spMk id="5" creationId="{9B7EF07D-2786-403B-B6EC-28D594959DD2}"/>
          </ac:spMkLst>
        </pc:spChg>
        <pc:spChg chg="add del mod">
          <ac:chgData name="HEN KIAN JUN" userId="18e049d4-0ae5-431e-9ec3-01e4bd2a8101" providerId="ADAL" clId="{F546A831-BD7C-4CC6-A3E5-2A87BDC5AE8D}" dt="2018-09-28T16:25:26.961" v="2411" actId="478"/>
          <ac:spMkLst>
            <pc:docMk/>
            <pc:sldMk cId="126175031" sldId="278"/>
            <ac:spMk id="6" creationId="{B7E5F46B-CD58-4ACF-9E37-90C53C49C2A8}"/>
          </ac:spMkLst>
        </pc:spChg>
        <pc:picChg chg="add mod">
          <ac:chgData name="HEN KIAN JUN" userId="18e049d4-0ae5-431e-9ec3-01e4bd2a8101" providerId="ADAL" clId="{F546A831-BD7C-4CC6-A3E5-2A87BDC5AE8D}" dt="2018-09-27T15:40:34.747" v="532" actId="1076"/>
          <ac:picMkLst>
            <pc:docMk/>
            <pc:sldMk cId="126175031" sldId="278"/>
            <ac:picMk id="4" creationId="{91A41F1A-1494-4E41-80F3-16FDA0245C20}"/>
          </ac:picMkLst>
        </pc:picChg>
      </pc:sldChg>
      <pc:sldChg chg="addSp delSp modSp add">
        <pc:chgData name="HEN KIAN JUN" userId="18e049d4-0ae5-431e-9ec3-01e4bd2a8101" providerId="ADAL" clId="{F546A831-BD7C-4CC6-A3E5-2A87BDC5AE8D}" dt="2018-09-27T15:41:37.218" v="558" actId="1076"/>
        <pc:sldMkLst>
          <pc:docMk/>
          <pc:sldMk cId="1309533312" sldId="279"/>
        </pc:sldMkLst>
        <pc:spChg chg="del">
          <ac:chgData name="HEN KIAN JUN" userId="18e049d4-0ae5-431e-9ec3-01e4bd2a8101" providerId="ADAL" clId="{F546A831-BD7C-4CC6-A3E5-2A87BDC5AE8D}" dt="2018-09-27T15:41:34.779" v="557" actId="478"/>
          <ac:spMkLst>
            <pc:docMk/>
            <pc:sldMk cId="1309533312" sldId="279"/>
            <ac:spMk id="2" creationId="{26BF2DCE-49D7-4DA7-88A9-F6C973AF0190}"/>
          </ac:spMkLst>
        </pc:spChg>
        <pc:spChg chg="del">
          <ac:chgData name="HEN KIAN JUN" userId="18e049d4-0ae5-431e-9ec3-01e4bd2a8101" providerId="ADAL" clId="{F546A831-BD7C-4CC6-A3E5-2A87BDC5AE8D}" dt="2018-09-27T15:41:32.557" v="556" actId="1076"/>
          <ac:spMkLst>
            <pc:docMk/>
            <pc:sldMk cId="1309533312" sldId="279"/>
            <ac:spMk id="3" creationId="{EEF93019-01D1-493C-A434-439784C18D1C}"/>
          </ac:spMkLst>
        </pc:spChg>
        <pc:picChg chg="add mod">
          <ac:chgData name="HEN KIAN JUN" userId="18e049d4-0ae5-431e-9ec3-01e4bd2a8101" providerId="ADAL" clId="{F546A831-BD7C-4CC6-A3E5-2A87BDC5AE8D}" dt="2018-09-27T15:41:37.218" v="558" actId="1076"/>
          <ac:picMkLst>
            <pc:docMk/>
            <pc:sldMk cId="1309533312" sldId="279"/>
            <ac:picMk id="4" creationId="{6B6FE700-20A5-4170-95A6-215F4F3F784B}"/>
          </ac:picMkLst>
        </pc:picChg>
      </pc:sldChg>
      <pc:sldChg chg="addSp delSp modSp add modAnim">
        <pc:chgData name="HEN KIAN JUN" userId="18e049d4-0ae5-431e-9ec3-01e4bd2a8101" providerId="ADAL" clId="{F546A831-BD7C-4CC6-A3E5-2A87BDC5AE8D}" dt="2018-09-28T17:34:04.240" v="2483"/>
        <pc:sldMkLst>
          <pc:docMk/>
          <pc:sldMk cId="3391127916" sldId="280"/>
        </pc:sldMkLst>
        <pc:spChg chg="mod">
          <ac:chgData name="HEN KIAN JUN" userId="18e049d4-0ae5-431e-9ec3-01e4bd2a8101" providerId="ADAL" clId="{F546A831-BD7C-4CC6-A3E5-2A87BDC5AE8D}" dt="2018-09-27T15:39:48.478" v="526" actId="20577"/>
          <ac:spMkLst>
            <pc:docMk/>
            <pc:sldMk cId="3391127916" sldId="280"/>
            <ac:spMk id="2" creationId="{37A7A9A2-308B-40E4-B3CA-DE13AD11266A}"/>
          </ac:spMkLst>
        </pc:spChg>
        <pc:spChg chg="del">
          <ac:chgData name="HEN KIAN JUN" userId="18e049d4-0ae5-431e-9ec3-01e4bd2a8101" providerId="ADAL" clId="{F546A831-BD7C-4CC6-A3E5-2A87BDC5AE8D}" dt="2018-09-27T15:39:30.724" v="508" actId="20577"/>
          <ac:spMkLst>
            <pc:docMk/>
            <pc:sldMk cId="3391127916" sldId="280"/>
            <ac:spMk id="3" creationId="{0682480C-A6BF-4E85-B37A-D694509614DA}"/>
          </ac:spMkLst>
        </pc:spChg>
        <pc:spChg chg="add mod">
          <ac:chgData name="HEN KIAN JUN" userId="18e049d4-0ae5-431e-9ec3-01e4bd2a8101" providerId="ADAL" clId="{F546A831-BD7C-4CC6-A3E5-2A87BDC5AE8D}" dt="2018-09-28T17:30:50.532" v="2456" actId="207"/>
          <ac:spMkLst>
            <pc:docMk/>
            <pc:sldMk cId="3391127916" sldId="280"/>
            <ac:spMk id="3" creationId="{1D669620-435F-4826-B312-6D971F635D84}"/>
          </ac:spMkLst>
        </pc:spChg>
        <pc:spChg chg="add mod">
          <ac:chgData name="HEN KIAN JUN" userId="18e049d4-0ae5-431e-9ec3-01e4bd2a8101" providerId="ADAL" clId="{F546A831-BD7C-4CC6-A3E5-2A87BDC5AE8D}" dt="2018-09-28T17:32:25.486" v="2465"/>
          <ac:spMkLst>
            <pc:docMk/>
            <pc:sldMk cId="3391127916" sldId="280"/>
            <ac:spMk id="5" creationId="{2C55642A-FF34-4960-85D2-4DE00C991978}"/>
          </ac:spMkLst>
        </pc:spChg>
        <pc:spChg chg="add mod">
          <ac:chgData name="HEN KIAN JUN" userId="18e049d4-0ae5-431e-9ec3-01e4bd2a8101" providerId="ADAL" clId="{F546A831-BD7C-4CC6-A3E5-2A87BDC5AE8D}" dt="2018-09-28T17:32:45.257" v="2468"/>
          <ac:spMkLst>
            <pc:docMk/>
            <pc:sldMk cId="3391127916" sldId="280"/>
            <ac:spMk id="6" creationId="{547D3945-B507-41EB-ADC8-60DC81956194}"/>
          </ac:spMkLst>
        </pc:spChg>
        <pc:spChg chg="add mod">
          <ac:chgData name="HEN KIAN JUN" userId="18e049d4-0ae5-431e-9ec3-01e4bd2a8101" providerId="ADAL" clId="{F546A831-BD7C-4CC6-A3E5-2A87BDC5AE8D}" dt="2018-09-28T17:34:04.240" v="2483"/>
          <ac:spMkLst>
            <pc:docMk/>
            <pc:sldMk cId="3391127916" sldId="280"/>
            <ac:spMk id="7" creationId="{8AC88747-6E6F-4A0C-932B-929C041E1082}"/>
          </ac:spMkLst>
        </pc:spChg>
        <pc:picChg chg="add mod ord">
          <ac:chgData name="HEN KIAN JUN" userId="18e049d4-0ae5-431e-9ec3-01e4bd2a8101" providerId="ADAL" clId="{F546A831-BD7C-4CC6-A3E5-2A87BDC5AE8D}" dt="2018-09-28T17:30:30.894" v="2454" actId="167"/>
          <ac:picMkLst>
            <pc:docMk/>
            <pc:sldMk cId="3391127916" sldId="280"/>
            <ac:picMk id="4" creationId="{ABB0FAD0-7850-4823-9C71-D68879229D01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5:12.567" v="2408"/>
        <pc:sldMkLst>
          <pc:docMk/>
          <pc:sldMk cId="2705005193" sldId="281"/>
        </pc:sldMkLst>
        <pc:spChg chg="mod">
          <ac:chgData name="HEN KIAN JUN" userId="18e049d4-0ae5-431e-9ec3-01e4bd2a8101" providerId="ADAL" clId="{F546A831-BD7C-4CC6-A3E5-2A87BDC5AE8D}" dt="2018-09-27T15:42:37.915" v="596" actId="20577"/>
          <ac:spMkLst>
            <pc:docMk/>
            <pc:sldMk cId="2705005193" sldId="281"/>
            <ac:spMk id="2" creationId="{C556BA60-A932-409B-9EA6-887968438305}"/>
          </ac:spMkLst>
        </pc:spChg>
        <pc:spChg chg="del">
          <ac:chgData name="HEN KIAN JUN" userId="18e049d4-0ae5-431e-9ec3-01e4bd2a8101" providerId="ADAL" clId="{F546A831-BD7C-4CC6-A3E5-2A87BDC5AE8D}" dt="2018-09-27T15:42:16.236" v="559" actId="20577"/>
          <ac:spMkLst>
            <pc:docMk/>
            <pc:sldMk cId="2705005193" sldId="281"/>
            <ac:spMk id="3" creationId="{A05D8B08-B85C-478D-AC23-ACC5D9B2C39E}"/>
          </ac:spMkLst>
        </pc:spChg>
        <pc:spChg chg="add del mod">
          <ac:chgData name="HEN KIAN JUN" userId="18e049d4-0ae5-431e-9ec3-01e4bd2a8101" providerId="ADAL" clId="{F546A831-BD7C-4CC6-A3E5-2A87BDC5AE8D}" dt="2018-09-27T16:35:12.468" v="988" actId="478"/>
          <ac:spMkLst>
            <pc:docMk/>
            <pc:sldMk cId="2705005193" sldId="281"/>
            <ac:spMk id="5" creationId="{87BF1B0D-6B4A-491E-8F35-B8BDD2DB544D}"/>
          </ac:spMkLst>
        </pc:spChg>
        <pc:spChg chg="add">
          <ac:chgData name="HEN KIAN JUN" userId="18e049d4-0ae5-431e-9ec3-01e4bd2a8101" providerId="ADAL" clId="{F546A831-BD7C-4CC6-A3E5-2A87BDC5AE8D}" dt="2018-09-28T16:25:12.567" v="2408"/>
          <ac:spMkLst>
            <pc:docMk/>
            <pc:sldMk cId="2705005193" sldId="281"/>
            <ac:spMk id="5" creationId="{E120337B-9D1A-4739-A1E0-F8D2F3D747E8}"/>
          </ac:spMkLst>
        </pc:spChg>
        <pc:spChg chg="add del mod">
          <ac:chgData name="HEN KIAN JUN" userId="18e049d4-0ae5-431e-9ec3-01e4bd2a8101" providerId="ADAL" clId="{F546A831-BD7C-4CC6-A3E5-2A87BDC5AE8D}" dt="2018-09-28T16:25:10.840" v="2407" actId="478"/>
          <ac:spMkLst>
            <pc:docMk/>
            <pc:sldMk cId="2705005193" sldId="281"/>
            <ac:spMk id="6" creationId="{A29D6BCF-FB60-4B64-844D-2D89517ADF1D}"/>
          </ac:spMkLst>
        </pc:spChg>
        <pc:picChg chg="add mod">
          <ac:chgData name="HEN KIAN JUN" userId="18e049d4-0ae5-431e-9ec3-01e4bd2a8101" providerId="ADAL" clId="{F546A831-BD7C-4CC6-A3E5-2A87BDC5AE8D}" dt="2018-09-27T15:42:41.124" v="597" actId="1076"/>
          <ac:picMkLst>
            <pc:docMk/>
            <pc:sldMk cId="2705005193" sldId="281"/>
            <ac:picMk id="4" creationId="{D4C59F43-6F85-4D58-AD00-86638A1FD68B}"/>
          </ac:picMkLst>
        </pc:picChg>
      </pc:sldChg>
      <pc:sldChg chg="addSp delSp modSp add">
        <pc:chgData name="HEN KIAN JUN" userId="18e049d4-0ae5-431e-9ec3-01e4bd2a8101" providerId="ADAL" clId="{F546A831-BD7C-4CC6-A3E5-2A87BDC5AE8D}" dt="2018-09-28T17:31:16.195" v="2457"/>
        <pc:sldMkLst>
          <pc:docMk/>
          <pc:sldMk cId="3878914953" sldId="282"/>
        </pc:sldMkLst>
        <pc:spChg chg="del">
          <ac:chgData name="HEN KIAN JUN" userId="18e049d4-0ae5-431e-9ec3-01e4bd2a8101" providerId="ADAL" clId="{F546A831-BD7C-4CC6-A3E5-2A87BDC5AE8D}" dt="2018-09-27T15:43:09.754" v="599" actId="478"/>
          <ac:spMkLst>
            <pc:docMk/>
            <pc:sldMk cId="3878914953" sldId="282"/>
            <ac:spMk id="2" creationId="{C556BA60-A932-409B-9EA6-887968438305}"/>
          </ac:spMkLst>
        </pc:spChg>
        <pc:spChg chg="del">
          <ac:chgData name="HEN KIAN JUN" userId="18e049d4-0ae5-431e-9ec3-01e4bd2a8101" providerId="ADAL" clId="{F546A831-BD7C-4CC6-A3E5-2A87BDC5AE8D}" dt="2018-09-27T15:43:08.381" v="598" actId="14100"/>
          <ac:spMkLst>
            <pc:docMk/>
            <pc:sldMk cId="3878914953" sldId="282"/>
            <ac:spMk id="3" creationId="{A05D8B08-B85C-478D-AC23-ACC5D9B2C39E}"/>
          </ac:spMkLst>
        </pc:spChg>
        <pc:spChg chg="add">
          <ac:chgData name="HEN KIAN JUN" userId="18e049d4-0ae5-431e-9ec3-01e4bd2a8101" providerId="ADAL" clId="{F546A831-BD7C-4CC6-A3E5-2A87BDC5AE8D}" dt="2018-09-28T17:31:16.195" v="2457"/>
          <ac:spMkLst>
            <pc:docMk/>
            <pc:sldMk cId="3878914953" sldId="282"/>
            <ac:spMk id="6" creationId="{45739F0F-161D-403E-9960-19A7DF3A7C36}"/>
          </ac:spMkLst>
        </pc:spChg>
        <pc:picChg chg="add mod">
          <ac:chgData name="HEN KIAN JUN" userId="18e049d4-0ae5-431e-9ec3-01e4bd2a8101" providerId="ADAL" clId="{F546A831-BD7C-4CC6-A3E5-2A87BDC5AE8D}" dt="2018-09-27T15:43:12.881" v="600" actId="1076"/>
          <ac:picMkLst>
            <pc:docMk/>
            <pc:sldMk cId="3878914953" sldId="282"/>
            <ac:picMk id="4" creationId="{A2097CBF-BFA5-4F0F-902D-F923000EF619}"/>
          </ac:picMkLst>
        </pc:picChg>
        <pc:picChg chg="add mod">
          <ac:chgData name="HEN KIAN JUN" userId="18e049d4-0ae5-431e-9ec3-01e4bd2a8101" providerId="ADAL" clId="{F546A831-BD7C-4CC6-A3E5-2A87BDC5AE8D}" dt="2018-09-27T15:43:38.890" v="604" actId="14100"/>
          <ac:picMkLst>
            <pc:docMk/>
            <pc:sldMk cId="3878914953" sldId="282"/>
            <ac:picMk id="5" creationId="{C083E8DD-1AD1-420F-9434-58547C0D927C}"/>
          </ac:picMkLst>
        </pc:picChg>
      </pc:sldChg>
      <pc:sldChg chg="addSp delSp modSp add">
        <pc:chgData name="HEN KIAN JUN" userId="18e049d4-0ae5-431e-9ec3-01e4bd2a8101" providerId="ADAL" clId="{F546A831-BD7C-4CC6-A3E5-2A87BDC5AE8D}" dt="2018-09-28T17:33:08.687" v="2470"/>
        <pc:sldMkLst>
          <pc:docMk/>
          <pc:sldMk cId="2901474346" sldId="283"/>
        </pc:sldMkLst>
        <pc:spChg chg="mod">
          <ac:chgData name="HEN KIAN JUN" userId="18e049d4-0ae5-431e-9ec3-01e4bd2a8101" providerId="ADAL" clId="{F546A831-BD7C-4CC6-A3E5-2A87BDC5AE8D}" dt="2018-09-27T15:45:02.289" v="622" actId="20577"/>
          <ac:spMkLst>
            <pc:docMk/>
            <pc:sldMk cId="2901474346" sldId="283"/>
            <ac:spMk id="2" creationId="{C556BA60-A932-409B-9EA6-887968438305}"/>
          </ac:spMkLst>
        </pc:spChg>
        <pc:spChg chg="del">
          <ac:chgData name="HEN KIAN JUN" userId="18e049d4-0ae5-431e-9ec3-01e4bd2a8101" providerId="ADAL" clId="{F546A831-BD7C-4CC6-A3E5-2A87BDC5AE8D}" dt="2018-09-27T15:44:09.078" v="605" actId="20577"/>
          <ac:spMkLst>
            <pc:docMk/>
            <pc:sldMk cId="2901474346" sldId="283"/>
            <ac:spMk id="3" creationId="{A05D8B08-B85C-478D-AC23-ACC5D9B2C39E}"/>
          </ac:spMkLst>
        </pc:spChg>
        <pc:spChg chg="add">
          <ac:chgData name="HEN KIAN JUN" userId="18e049d4-0ae5-431e-9ec3-01e4bd2a8101" providerId="ADAL" clId="{F546A831-BD7C-4CC6-A3E5-2A87BDC5AE8D}" dt="2018-09-28T17:33:08.687" v="2470"/>
          <ac:spMkLst>
            <pc:docMk/>
            <pc:sldMk cId="2901474346" sldId="283"/>
            <ac:spMk id="4" creationId="{378C394D-5180-4310-98EC-B2181390AFAB}"/>
          </ac:spMkLst>
        </pc:spChg>
        <pc:spChg chg="add del mod">
          <ac:chgData name="HEN KIAN JUN" userId="18e049d4-0ae5-431e-9ec3-01e4bd2a8101" providerId="ADAL" clId="{F546A831-BD7C-4CC6-A3E5-2A87BDC5AE8D}" dt="2018-09-27T15:44:46.696" v="610" actId="20577"/>
          <ac:spMkLst>
            <pc:docMk/>
            <pc:sldMk cId="2901474346" sldId="283"/>
            <ac:spMk id="7" creationId="{51697C3C-5D95-4C53-A3AB-088BC56924FD}"/>
          </ac:spMkLst>
        </pc:spChg>
        <pc:picChg chg="add del mod">
          <ac:chgData name="HEN KIAN JUN" userId="18e049d4-0ae5-431e-9ec3-01e4bd2a8101" providerId="ADAL" clId="{F546A831-BD7C-4CC6-A3E5-2A87BDC5AE8D}" dt="2018-09-27T15:44:40.818" v="608" actId="478"/>
          <ac:picMkLst>
            <pc:docMk/>
            <pc:sldMk cId="2901474346" sldId="283"/>
            <ac:picMk id="4" creationId="{7789ED7F-97C9-443C-8572-97E687158A9A}"/>
          </ac:picMkLst>
        </pc:picChg>
        <pc:picChg chg="add del">
          <ac:chgData name="HEN KIAN JUN" userId="18e049d4-0ae5-431e-9ec3-01e4bd2a8101" providerId="ADAL" clId="{F546A831-BD7C-4CC6-A3E5-2A87BDC5AE8D}" dt="2018-09-27T15:44:45.408" v="609" actId="478"/>
          <ac:picMkLst>
            <pc:docMk/>
            <pc:sldMk cId="2901474346" sldId="283"/>
            <ac:picMk id="5" creationId="{A0F2006E-0976-4E3C-A2E3-979FC4AD6571}"/>
          </ac:picMkLst>
        </pc:picChg>
        <pc:picChg chg="add mod">
          <ac:chgData name="HEN KIAN JUN" userId="18e049d4-0ae5-431e-9ec3-01e4bd2a8101" providerId="ADAL" clId="{F546A831-BD7C-4CC6-A3E5-2A87BDC5AE8D}" dt="2018-09-27T15:44:52.450" v="612" actId="1076"/>
          <ac:picMkLst>
            <pc:docMk/>
            <pc:sldMk cId="2901474346" sldId="283"/>
            <ac:picMk id="8" creationId="{083A5078-1F78-43C8-B2DF-D139D5B34D99}"/>
          </ac:picMkLst>
        </pc:picChg>
      </pc:sldChg>
      <pc:sldChg chg="addSp delSp modSp add">
        <pc:chgData name="HEN KIAN JUN" userId="18e049d4-0ae5-431e-9ec3-01e4bd2a8101" providerId="ADAL" clId="{F546A831-BD7C-4CC6-A3E5-2A87BDC5AE8D}" dt="2018-09-28T17:33:05.136" v="2469"/>
        <pc:sldMkLst>
          <pc:docMk/>
          <pc:sldMk cId="1555587213" sldId="284"/>
        </pc:sldMkLst>
        <pc:spChg chg="mod">
          <ac:chgData name="HEN KIAN JUN" userId="18e049d4-0ae5-431e-9ec3-01e4bd2a8101" providerId="ADAL" clId="{F546A831-BD7C-4CC6-A3E5-2A87BDC5AE8D}" dt="2018-09-27T15:45:33.912" v="637" actId="20577"/>
          <ac:spMkLst>
            <pc:docMk/>
            <pc:sldMk cId="1555587213" sldId="284"/>
            <ac:spMk id="2" creationId="{C556BA60-A932-409B-9EA6-887968438305}"/>
          </ac:spMkLst>
        </pc:spChg>
        <pc:spChg chg="del">
          <ac:chgData name="HEN KIAN JUN" userId="18e049d4-0ae5-431e-9ec3-01e4bd2a8101" providerId="ADAL" clId="{F546A831-BD7C-4CC6-A3E5-2A87BDC5AE8D}" dt="2018-09-27T15:45:22.718" v="623" actId="20577"/>
          <ac:spMkLst>
            <pc:docMk/>
            <pc:sldMk cId="1555587213" sldId="284"/>
            <ac:spMk id="3" creationId="{A05D8B08-B85C-478D-AC23-ACC5D9B2C39E}"/>
          </ac:spMkLst>
        </pc:spChg>
        <pc:spChg chg="add">
          <ac:chgData name="HEN KIAN JUN" userId="18e049d4-0ae5-431e-9ec3-01e4bd2a8101" providerId="ADAL" clId="{F546A831-BD7C-4CC6-A3E5-2A87BDC5AE8D}" dt="2018-09-28T17:33:05.136" v="2469"/>
          <ac:spMkLst>
            <pc:docMk/>
            <pc:sldMk cId="1555587213" sldId="284"/>
            <ac:spMk id="5" creationId="{241BE394-B4CD-4143-80AE-9CD86DD49634}"/>
          </ac:spMkLst>
        </pc:spChg>
        <pc:picChg chg="add mod">
          <ac:chgData name="HEN KIAN JUN" userId="18e049d4-0ae5-431e-9ec3-01e4bd2a8101" providerId="ADAL" clId="{F546A831-BD7C-4CC6-A3E5-2A87BDC5AE8D}" dt="2018-09-27T15:45:24.390" v="624" actId="1076"/>
          <ac:picMkLst>
            <pc:docMk/>
            <pc:sldMk cId="1555587213" sldId="284"/>
            <ac:picMk id="4" creationId="{F2B0DFE9-17B4-4662-B986-71F8A0684742}"/>
          </ac:picMkLst>
        </pc:picChg>
      </pc:sldChg>
      <pc:sldChg chg="addSp delSp modSp add modAnim">
        <pc:chgData name="HEN KIAN JUN" userId="18e049d4-0ae5-431e-9ec3-01e4bd2a8101" providerId="ADAL" clId="{F546A831-BD7C-4CC6-A3E5-2A87BDC5AE8D}" dt="2018-09-30T05:54:22.140" v="2527" actId="5793"/>
        <pc:sldMkLst>
          <pc:docMk/>
          <pc:sldMk cId="1339824394" sldId="285"/>
        </pc:sldMkLst>
        <pc:spChg chg="mod">
          <ac:chgData name="HEN KIAN JUN" userId="18e049d4-0ae5-431e-9ec3-01e4bd2a8101" providerId="ADAL" clId="{F546A831-BD7C-4CC6-A3E5-2A87BDC5AE8D}" dt="2018-09-30T05:54:22.140" v="2527" actId="5793"/>
          <ac:spMkLst>
            <pc:docMk/>
            <pc:sldMk cId="1339824394" sldId="285"/>
            <ac:spMk id="2" creationId="{3A7520D7-42AD-4ED0-80B9-6D28E4627BDA}"/>
          </ac:spMkLst>
        </pc:spChg>
        <pc:spChg chg="del">
          <ac:chgData name="HEN KIAN JUN" userId="18e049d4-0ae5-431e-9ec3-01e4bd2a8101" providerId="ADAL" clId="{F546A831-BD7C-4CC6-A3E5-2A87BDC5AE8D}" dt="2018-09-27T15:49:18.583" v="663" actId="931"/>
          <ac:spMkLst>
            <pc:docMk/>
            <pc:sldMk cId="1339824394" sldId="285"/>
            <ac:spMk id="3" creationId="{545716CE-FA75-499E-B7B2-C900F9B026BC}"/>
          </ac:spMkLst>
        </pc:spChg>
        <pc:spChg chg="add del mod">
          <ac:chgData name="HEN KIAN JUN" userId="18e049d4-0ae5-431e-9ec3-01e4bd2a8101" providerId="ADAL" clId="{F546A831-BD7C-4CC6-A3E5-2A87BDC5AE8D}" dt="2018-09-27T15:50:11.369" v="667" actId="931"/>
          <ac:spMkLst>
            <pc:docMk/>
            <pc:sldMk cId="1339824394" sldId="285"/>
            <ac:spMk id="7" creationId="{2D9CCA90-59B1-4AB1-AEF5-D0228A9CC301}"/>
          </ac:spMkLst>
        </pc:spChg>
        <pc:picChg chg="add del mod">
          <ac:chgData name="HEN KIAN JUN" userId="18e049d4-0ae5-431e-9ec3-01e4bd2a8101" providerId="ADAL" clId="{F546A831-BD7C-4CC6-A3E5-2A87BDC5AE8D}" dt="2018-09-27T15:49:43.482" v="666" actId="478"/>
          <ac:picMkLst>
            <pc:docMk/>
            <pc:sldMk cId="1339824394" sldId="285"/>
            <ac:picMk id="5" creationId="{506295CE-2061-4F39-8F7E-303E90563B89}"/>
          </ac:picMkLst>
        </pc:picChg>
        <pc:picChg chg="add mod">
          <ac:chgData name="HEN KIAN JUN" userId="18e049d4-0ae5-431e-9ec3-01e4bd2a8101" providerId="ADAL" clId="{F546A831-BD7C-4CC6-A3E5-2A87BDC5AE8D}" dt="2018-09-30T05:54:00.581" v="2519" actId="1076"/>
          <ac:picMkLst>
            <pc:docMk/>
            <pc:sldMk cId="1339824394" sldId="285"/>
            <ac:picMk id="9" creationId="{D84C84CF-099D-4A1E-A264-90B0B15832FE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30T05:18:11.297" v="2515" actId="1076"/>
        <pc:sldMkLst>
          <pc:docMk/>
          <pc:sldMk cId="1599026505" sldId="287"/>
        </pc:sldMkLst>
        <pc:spChg chg="mod">
          <ac:chgData name="HEN KIAN JUN" userId="18e049d4-0ae5-431e-9ec3-01e4bd2a8101" providerId="ADAL" clId="{F546A831-BD7C-4CC6-A3E5-2A87BDC5AE8D}" dt="2018-09-28T10:00:44.483" v="2066" actId="20577"/>
          <ac:spMkLst>
            <pc:docMk/>
            <pc:sldMk cId="1599026505" sldId="287"/>
            <ac:spMk id="2" creationId="{72745900-DB0D-4F73-83A7-EBAB485E437F}"/>
          </ac:spMkLst>
        </pc:spChg>
        <pc:spChg chg="del">
          <ac:chgData name="HEN KIAN JUN" userId="18e049d4-0ae5-431e-9ec3-01e4bd2a8101" providerId="ADAL" clId="{F546A831-BD7C-4CC6-A3E5-2A87BDC5AE8D}" dt="2018-09-28T10:01:05.708" v="2067"/>
          <ac:spMkLst>
            <pc:docMk/>
            <pc:sldMk cId="1599026505" sldId="287"/>
            <ac:spMk id="3" creationId="{D2EDCBDA-0E9E-49DF-9BD7-E3BA7C4F208C}"/>
          </ac:spMkLst>
        </pc:spChg>
        <pc:spChg chg="add del">
          <ac:chgData name="HEN KIAN JUN" userId="18e049d4-0ae5-431e-9ec3-01e4bd2a8101" providerId="ADAL" clId="{F546A831-BD7C-4CC6-A3E5-2A87BDC5AE8D}" dt="2018-09-28T16:24:13.757" v="2389" actId="478"/>
          <ac:spMkLst>
            <pc:docMk/>
            <pc:sldMk cId="1599026505" sldId="287"/>
            <ac:spMk id="5" creationId="{735D7B7E-3C70-4648-B67A-85F256BACC2B}"/>
          </ac:spMkLst>
        </pc:spChg>
        <pc:spChg chg="add del mod">
          <ac:chgData name="HEN KIAN JUN" userId="18e049d4-0ae5-431e-9ec3-01e4bd2a8101" providerId="ADAL" clId="{F546A831-BD7C-4CC6-A3E5-2A87BDC5AE8D}" dt="2018-09-30T05:18:09.167" v="2514"/>
          <ac:spMkLst>
            <pc:docMk/>
            <pc:sldMk cId="1599026505" sldId="287"/>
            <ac:spMk id="5" creationId="{844DEA79-7C4F-4F3F-9FBF-551B61767681}"/>
          </ac:spMkLst>
        </pc:spChg>
        <pc:spChg chg="add">
          <ac:chgData name="HEN KIAN JUN" userId="18e049d4-0ae5-431e-9ec3-01e4bd2a8101" providerId="ADAL" clId="{F546A831-BD7C-4CC6-A3E5-2A87BDC5AE8D}" dt="2018-09-28T16:24:14.132" v="2390"/>
          <ac:spMkLst>
            <pc:docMk/>
            <pc:sldMk cId="1599026505" sldId="287"/>
            <ac:spMk id="6" creationId="{2A5101D8-0B9C-4180-901D-213A5156C7C1}"/>
          </ac:spMkLst>
        </pc:spChg>
        <pc:picChg chg="add del mod">
          <ac:chgData name="HEN KIAN JUN" userId="18e049d4-0ae5-431e-9ec3-01e4bd2a8101" providerId="ADAL" clId="{F546A831-BD7C-4CC6-A3E5-2A87BDC5AE8D}" dt="2018-09-30T05:18:06.008" v="2513" actId="478"/>
          <ac:picMkLst>
            <pc:docMk/>
            <pc:sldMk cId="1599026505" sldId="287"/>
            <ac:picMk id="4" creationId="{61614F09-F0A6-4D66-8E1D-FEBED985AC72}"/>
          </ac:picMkLst>
        </pc:picChg>
        <pc:picChg chg="add mod">
          <ac:chgData name="HEN KIAN JUN" userId="18e049d4-0ae5-431e-9ec3-01e4bd2a8101" providerId="ADAL" clId="{F546A831-BD7C-4CC6-A3E5-2A87BDC5AE8D}" dt="2018-09-30T05:18:11.297" v="2515" actId="1076"/>
          <ac:picMkLst>
            <pc:docMk/>
            <pc:sldMk cId="1599026505" sldId="287"/>
            <ac:picMk id="7" creationId="{7801ECA9-8B74-43D3-8279-52997AA650B4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4:18.123" v="2392"/>
        <pc:sldMkLst>
          <pc:docMk/>
          <pc:sldMk cId="1753551395" sldId="288"/>
        </pc:sldMkLst>
        <pc:spChg chg="del">
          <ac:chgData name="HEN KIAN JUN" userId="18e049d4-0ae5-431e-9ec3-01e4bd2a8101" providerId="ADAL" clId="{F546A831-BD7C-4CC6-A3E5-2A87BDC5AE8D}" dt="2018-09-28T10:01:42.277" v="2070" actId="478"/>
          <ac:spMkLst>
            <pc:docMk/>
            <pc:sldMk cId="1753551395" sldId="288"/>
            <ac:spMk id="2" creationId="{768E5E8F-767A-4109-8A78-73A45567CC4D}"/>
          </ac:spMkLst>
        </pc:spChg>
        <pc:spChg chg="del">
          <ac:chgData name="HEN KIAN JUN" userId="18e049d4-0ae5-431e-9ec3-01e4bd2a8101" providerId="ADAL" clId="{F546A831-BD7C-4CC6-A3E5-2A87BDC5AE8D}" dt="2018-09-28T10:01:43.787" v="2071"/>
          <ac:spMkLst>
            <pc:docMk/>
            <pc:sldMk cId="1753551395" sldId="288"/>
            <ac:spMk id="3" creationId="{EFBCB104-065E-4FED-B71C-C9EAE569A440}"/>
          </ac:spMkLst>
        </pc:spChg>
        <pc:spChg chg="add del">
          <ac:chgData name="HEN KIAN JUN" userId="18e049d4-0ae5-431e-9ec3-01e4bd2a8101" providerId="ADAL" clId="{F546A831-BD7C-4CC6-A3E5-2A87BDC5AE8D}" dt="2018-09-28T16:24:17.797" v="2391" actId="478"/>
          <ac:spMkLst>
            <pc:docMk/>
            <pc:sldMk cId="1753551395" sldId="288"/>
            <ac:spMk id="6" creationId="{A4D3C43E-AEB0-4EFA-A18A-20CEE78BA13E}"/>
          </ac:spMkLst>
        </pc:spChg>
        <pc:spChg chg="add">
          <ac:chgData name="HEN KIAN JUN" userId="18e049d4-0ae5-431e-9ec3-01e4bd2a8101" providerId="ADAL" clId="{F546A831-BD7C-4CC6-A3E5-2A87BDC5AE8D}" dt="2018-09-28T16:24:18.123" v="2392"/>
          <ac:spMkLst>
            <pc:docMk/>
            <pc:sldMk cId="1753551395" sldId="288"/>
            <ac:spMk id="7" creationId="{9DD58C22-0B92-4D2E-8E5A-E046681CF5CD}"/>
          </ac:spMkLst>
        </pc:spChg>
        <pc:picChg chg="add mod">
          <ac:chgData name="HEN KIAN JUN" userId="18e049d4-0ae5-431e-9ec3-01e4bd2a8101" providerId="ADAL" clId="{F546A831-BD7C-4CC6-A3E5-2A87BDC5AE8D}" dt="2018-09-28T10:01:49.400" v="2072" actId="1076"/>
          <ac:picMkLst>
            <pc:docMk/>
            <pc:sldMk cId="1753551395" sldId="288"/>
            <ac:picMk id="4" creationId="{211A7F06-1968-439B-8EB9-44A7158742F4}"/>
          </ac:picMkLst>
        </pc:picChg>
        <pc:picChg chg="add mod">
          <ac:chgData name="HEN KIAN JUN" userId="18e049d4-0ae5-431e-9ec3-01e4bd2a8101" providerId="ADAL" clId="{F546A831-BD7C-4CC6-A3E5-2A87BDC5AE8D}" dt="2018-09-28T10:03:13.677" v="2080" actId="1076"/>
          <ac:picMkLst>
            <pc:docMk/>
            <pc:sldMk cId="1753551395" sldId="288"/>
            <ac:picMk id="5" creationId="{2A117103-E107-4758-958F-34B3D4D6B131}"/>
          </ac:picMkLst>
        </pc:picChg>
      </pc:sldChg>
      <pc:sldChg chg="addSp delSp modSp add">
        <pc:chgData name="HEN KIAN JUN" userId="18e049d4-0ae5-431e-9ec3-01e4bd2a8101" providerId="ADAL" clId="{F546A831-BD7C-4CC6-A3E5-2A87BDC5AE8D}" dt="2018-09-28T10:06:31.552" v="2100" actId="207"/>
        <pc:sldMkLst>
          <pc:docMk/>
          <pc:sldMk cId="3995424216" sldId="289"/>
        </pc:sldMkLst>
        <pc:spChg chg="del">
          <ac:chgData name="HEN KIAN JUN" userId="18e049d4-0ae5-431e-9ec3-01e4bd2a8101" providerId="ADAL" clId="{F546A831-BD7C-4CC6-A3E5-2A87BDC5AE8D}" dt="2018-09-28T10:03:42.939" v="2082" actId="478"/>
          <ac:spMkLst>
            <pc:docMk/>
            <pc:sldMk cId="3995424216" sldId="289"/>
            <ac:spMk id="2" creationId="{F8149281-CB0E-4774-B180-904B97886CC7}"/>
          </ac:spMkLst>
        </pc:spChg>
        <pc:spChg chg="del">
          <ac:chgData name="HEN KIAN JUN" userId="18e049d4-0ae5-431e-9ec3-01e4bd2a8101" providerId="ADAL" clId="{F546A831-BD7C-4CC6-A3E5-2A87BDC5AE8D}" dt="2018-09-28T10:04:04.783" v="2083"/>
          <ac:spMkLst>
            <pc:docMk/>
            <pc:sldMk cId="3995424216" sldId="289"/>
            <ac:spMk id="3" creationId="{22001AE4-2477-4D8E-A587-D4AAE1B6CF7B}"/>
          </ac:spMkLst>
        </pc:spChg>
        <pc:spChg chg="add mod">
          <ac:chgData name="HEN KIAN JUN" userId="18e049d4-0ae5-431e-9ec3-01e4bd2a8101" providerId="ADAL" clId="{F546A831-BD7C-4CC6-A3E5-2A87BDC5AE8D}" dt="2018-09-28T10:06:31.552" v="2100" actId="207"/>
          <ac:spMkLst>
            <pc:docMk/>
            <pc:sldMk cId="3995424216" sldId="289"/>
            <ac:spMk id="5" creationId="{5159A600-05EB-4061-B8F3-340D6CEA533B}"/>
          </ac:spMkLst>
        </pc:spChg>
        <pc:picChg chg="add mod">
          <ac:chgData name="HEN KIAN JUN" userId="18e049d4-0ae5-431e-9ec3-01e4bd2a8101" providerId="ADAL" clId="{F546A831-BD7C-4CC6-A3E5-2A87BDC5AE8D}" dt="2018-09-28T10:04:10.284" v="2084" actId="1076"/>
          <ac:picMkLst>
            <pc:docMk/>
            <pc:sldMk cId="3995424216" sldId="289"/>
            <ac:picMk id="4" creationId="{ADCD6394-6473-425F-AAC8-2B1A2A8BDE47}"/>
          </ac:picMkLst>
        </pc:picChg>
      </pc:sldChg>
      <pc:sldChg chg="addSp delSp modSp add modAnim">
        <pc:chgData name="HEN KIAN JUN" userId="18e049d4-0ae5-431e-9ec3-01e4bd2a8101" providerId="ADAL" clId="{F546A831-BD7C-4CC6-A3E5-2A87BDC5AE8D}" dt="2018-09-28T17:26:16.064" v="2445"/>
        <pc:sldMkLst>
          <pc:docMk/>
          <pc:sldMk cId="43093697" sldId="290"/>
        </pc:sldMkLst>
        <pc:spChg chg="mod">
          <ac:chgData name="HEN KIAN JUN" userId="18e049d4-0ae5-431e-9ec3-01e4bd2a8101" providerId="ADAL" clId="{F546A831-BD7C-4CC6-A3E5-2A87BDC5AE8D}" dt="2018-09-28T16:06:39.662" v="2285" actId="20577"/>
          <ac:spMkLst>
            <pc:docMk/>
            <pc:sldMk cId="43093697" sldId="290"/>
            <ac:spMk id="2" creationId="{9F622694-0D8A-410D-B6EC-6D0523959E10}"/>
          </ac:spMkLst>
        </pc:spChg>
        <pc:spChg chg="del">
          <ac:chgData name="HEN KIAN JUN" userId="18e049d4-0ae5-431e-9ec3-01e4bd2a8101" providerId="ADAL" clId="{F546A831-BD7C-4CC6-A3E5-2A87BDC5AE8D}" dt="2018-09-28T17:22:29.840" v="2413"/>
          <ac:spMkLst>
            <pc:docMk/>
            <pc:sldMk cId="43093697" sldId="290"/>
            <ac:spMk id="3" creationId="{4F31DD4B-C4FC-449D-940F-41A4A1130574}"/>
          </ac:spMkLst>
        </pc:spChg>
        <pc:spChg chg="add">
          <ac:chgData name="HEN KIAN JUN" userId="18e049d4-0ae5-431e-9ec3-01e4bd2a8101" providerId="ADAL" clId="{F546A831-BD7C-4CC6-A3E5-2A87BDC5AE8D}" dt="2018-09-28T17:26:16.064" v="2445"/>
          <ac:spMkLst>
            <pc:docMk/>
            <pc:sldMk cId="43093697" sldId="290"/>
            <ac:spMk id="5" creationId="{B24D79BC-304B-487B-8D4F-39CCDBEC379E}"/>
          </ac:spMkLst>
        </pc:spChg>
        <pc:picChg chg="add mod">
          <ac:chgData name="HEN KIAN JUN" userId="18e049d4-0ae5-431e-9ec3-01e4bd2a8101" providerId="ADAL" clId="{F546A831-BD7C-4CC6-A3E5-2A87BDC5AE8D}" dt="2018-09-28T17:22:33.112" v="2414" actId="1076"/>
          <ac:picMkLst>
            <pc:docMk/>
            <pc:sldMk cId="43093697" sldId="290"/>
            <ac:picMk id="4" creationId="{0A84B810-1671-479C-B497-07521D8BC18B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28T16:24:27.392" v="2394"/>
        <pc:sldMkLst>
          <pc:docMk/>
          <pc:sldMk cId="3980614027" sldId="291"/>
        </pc:sldMkLst>
        <pc:spChg chg="mod">
          <ac:chgData name="HEN KIAN JUN" userId="18e049d4-0ae5-431e-9ec3-01e4bd2a8101" providerId="ADAL" clId="{F546A831-BD7C-4CC6-A3E5-2A87BDC5AE8D}" dt="2018-09-28T16:06:18.651" v="2246" actId="20577"/>
          <ac:spMkLst>
            <pc:docMk/>
            <pc:sldMk cId="3980614027" sldId="291"/>
            <ac:spMk id="2" creationId="{9F622694-0D8A-410D-B6EC-6D0523959E10}"/>
          </ac:spMkLst>
        </pc:spChg>
        <pc:spChg chg="del">
          <ac:chgData name="HEN KIAN JUN" userId="18e049d4-0ae5-431e-9ec3-01e4bd2a8101" providerId="ADAL" clId="{F546A831-BD7C-4CC6-A3E5-2A87BDC5AE8D}" dt="2018-09-28T16:07:05.751" v="2286"/>
          <ac:spMkLst>
            <pc:docMk/>
            <pc:sldMk cId="3980614027" sldId="291"/>
            <ac:spMk id="3" creationId="{4F31DD4B-C4FC-449D-940F-41A4A1130574}"/>
          </ac:spMkLst>
        </pc:spChg>
        <pc:spChg chg="add del mod">
          <ac:chgData name="HEN KIAN JUN" userId="18e049d4-0ae5-431e-9ec3-01e4bd2a8101" providerId="ADAL" clId="{F546A831-BD7C-4CC6-A3E5-2A87BDC5AE8D}" dt="2018-09-28T16:07:33.319" v="2289"/>
          <ac:spMkLst>
            <pc:docMk/>
            <pc:sldMk cId="3980614027" sldId="291"/>
            <ac:spMk id="6" creationId="{59EBD631-DCFC-486D-B9EB-F85C950F4848}"/>
          </ac:spMkLst>
        </pc:spChg>
        <pc:spChg chg="add del">
          <ac:chgData name="HEN KIAN JUN" userId="18e049d4-0ae5-431e-9ec3-01e4bd2a8101" providerId="ADAL" clId="{F546A831-BD7C-4CC6-A3E5-2A87BDC5AE8D}" dt="2018-09-28T16:24:27.009" v="2393" actId="478"/>
          <ac:spMkLst>
            <pc:docMk/>
            <pc:sldMk cId="3980614027" sldId="291"/>
            <ac:spMk id="8" creationId="{7264278A-9427-44AB-BDC6-68144F86077F}"/>
          </ac:spMkLst>
        </pc:spChg>
        <pc:spChg chg="add">
          <ac:chgData name="HEN KIAN JUN" userId="18e049d4-0ae5-431e-9ec3-01e4bd2a8101" providerId="ADAL" clId="{F546A831-BD7C-4CC6-A3E5-2A87BDC5AE8D}" dt="2018-09-28T16:24:27.392" v="2394"/>
          <ac:spMkLst>
            <pc:docMk/>
            <pc:sldMk cId="3980614027" sldId="291"/>
            <ac:spMk id="9" creationId="{0D5EC7EE-3B6A-406F-BF42-6EFF318C8E46}"/>
          </ac:spMkLst>
        </pc:spChg>
        <pc:picChg chg="add del mod">
          <ac:chgData name="HEN KIAN JUN" userId="18e049d4-0ae5-431e-9ec3-01e4bd2a8101" providerId="ADAL" clId="{F546A831-BD7C-4CC6-A3E5-2A87BDC5AE8D}" dt="2018-09-28T16:07:32.256" v="2288" actId="478"/>
          <ac:picMkLst>
            <pc:docMk/>
            <pc:sldMk cId="3980614027" sldId="291"/>
            <ac:picMk id="4" creationId="{0CFB2C8A-8763-459F-B929-7E1B08640682}"/>
          </ac:picMkLst>
        </pc:picChg>
        <pc:picChg chg="add mod">
          <ac:chgData name="HEN KIAN JUN" userId="18e049d4-0ae5-431e-9ec3-01e4bd2a8101" providerId="ADAL" clId="{F546A831-BD7C-4CC6-A3E5-2A87BDC5AE8D}" dt="2018-09-28T16:07:36.927" v="2290" actId="1076"/>
          <ac:picMkLst>
            <pc:docMk/>
            <pc:sldMk cId="3980614027" sldId="291"/>
            <ac:picMk id="7" creationId="{7FD524D7-05CF-4C70-B260-F7660D1AFEB3}"/>
          </ac:picMkLst>
        </pc:picChg>
      </pc:sldChg>
      <pc:sldChg chg="addSp delSp modSp add">
        <pc:chgData name="HEN KIAN JUN" userId="18e049d4-0ae5-431e-9ec3-01e4bd2a8101" providerId="ADAL" clId="{F546A831-BD7C-4CC6-A3E5-2A87BDC5AE8D}" dt="2018-09-28T16:09:32.747" v="2302"/>
        <pc:sldMkLst>
          <pc:docMk/>
          <pc:sldMk cId="930527691" sldId="292"/>
        </pc:sldMkLst>
        <pc:spChg chg="del">
          <ac:chgData name="HEN KIAN JUN" userId="18e049d4-0ae5-431e-9ec3-01e4bd2a8101" providerId="ADAL" clId="{F546A831-BD7C-4CC6-A3E5-2A87BDC5AE8D}" dt="2018-09-28T16:07:40.484" v="2291" actId="478"/>
          <ac:spMkLst>
            <pc:docMk/>
            <pc:sldMk cId="930527691" sldId="292"/>
            <ac:spMk id="2" creationId="{9F622694-0D8A-410D-B6EC-6D0523959E10}"/>
          </ac:spMkLst>
        </pc:spChg>
        <pc:spChg chg="del">
          <ac:chgData name="HEN KIAN JUN" userId="18e049d4-0ae5-431e-9ec3-01e4bd2a8101" providerId="ADAL" clId="{F546A831-BD7C-4CC6-A3E5-2A87BDC5AE8D}" dt="2018-09-28T16:08:01.203" v="2292"/>
          <ac:spMkLst>
            <pc:docMk/>
            <pc:sldMk cId="930527691" sldId="292"/>
            <ac:spMk id="3" creationId="{4F31DD4B-C4FC-449D-940F-41A4A1130574}"/>
          </ac:spMkLst>
        </pc:spChg>
        <pc:spChg chg="add">
          <ac:chgData name="HEN KIAN JUN" userId="18e049d4-0ae5-431e-9ec3-01e4bd2a8101" providerId="ADAL" clId="{F546A831-BD7C-4CC6-A3E5-2A87BDC5AE8D}" dt="2018-09-28T16:09:32.747" v="2302"/>
          <ac:spMkLst>
            <pc:docMk/>
            <pc:sldMk cId="930527691" sldId="292"/>
            <ac:spMk id="7" creationId="{075A2C49-C0DF-4E14-B170-EEBF8FA78EA7}"/>
          </ac:spMkLst>
        </pc:spChg>
        <pc:picChg chg="add mod">
          <ac:chgData name="HEN KIAN JUN" userId="18e049d4-0ae5-431e-9ec3-01e4bd2a8101" providerId="ADAL" clId="{F546A831-BD7C-4CC6-A3E5-2A87BDC5AE8D}" dt="2018-09-28T16:08:06.252" v="2293" actId="1076"/>
          <ac:picMkLst>
            <pc:docMk/>
            <pc:sldMk cId="930527691" sldId="292"/>
            <ac:picMk id="4" creationId="{1C3D1546-6C0D-45AD-9730-D023376E8A66}"/>
          </ac:picMkLst>
        </pc:picChg>
        <pc:picChg chg="add del mod">
          <ac:chgData name="HEN KIAN JUN" userId="18e049d4-0ae5-431e-9ec3-01e4bd2a8101" providerId="ADAL" clId="{F546A831-BD7C-4CC6-A3E5-2A87BDC5AE8D}" dt="2018-09-28T16:08:44.792" v="2297"/>
          <ac:picMkLst>
            <pc:docMk/>
            <pc:sldMk cId="930527691" sldId="292"/>
            <ac:picMk id="5" creationId="{30168358-BAE6-4430-BFA3-C82D5914AE84}"/>
          </ac:picMkLst>
        </pc:picChg>
        <pc:picChg chg="add mod">
          <ac:chgData name="HEN KIAN JUN" userId="18e049d4-0ae5-431e-9ec3-01e4bd2a8101" providerId="ADAL" clId="{F546A831-BD7C-4CC6-A3E5-2A87BDC5AE8D}" dt="2018-09-28T16:09:14.459" v="2300" actId="1076"/>
          <ac:picMkLst>
            <pc:docMk/>
            <pc:sldMk cId="930527691" sldId="292"/>
            <ac:picMk id="6" creationId="{D6B2367C-7835-41DA-AB9A-956D7DF188A2}"/>
          </ac:picMkLst>
        </pc:picChg>
      </pc:sldChg>
      <pc:sldChg chg="addSp delSp modSp add delAnim modAnim">
        <pc:chgData name="HEN KIAN JUN" userId="18e049d4-0ae5-431e-9ec3-01e4bd2a8101" providerId="ADAL" clId="{F546A831-BD7C-4CC6-A3E5-2A87BDC5AE8D}" dt="2018-09-30T05:19:19.653" v="2518" actId="1076"/>
        <pc:sldMkLst>
          <pc:docMk/>
          <pc:sldMk cId="4072478575" sldId="293"/>
        </pc:sldMkLst>
        <pc:spChg chg="mod">
          <ac:chgData name="HEN KIAN JUN" userId="18e049d4-0ae5-431e-9ec3-01e4bd2a8101" providerId="ADAL" clId="{F546A831-BD7C-4CC6-A3E5-2A87BDC5AE8D}" dt="2018-09-28T16:06:10.220" v="2235" actId="20577"/>
          <ac:spMkLst>
            <pc:docMk/>
            <pc:sldMk cId="4072478575" sldId="293"/>
            <ac:spMk id="2" creationId="{9F622694-0D8A-410D-B6EC-6D0523959E10}"/>
          </ac:spMkLst>
        </pc:spChg>
        <pc:spChg chg="del">
          <ac:chgData name="HEN KIAN JUN" userId="18e049d4-0ae5-431e-9ec3-01e4bd2a8101" providerId="ADAL" clId="{F546A831-BD7C-4CC6-A3E5-2A87BDC5AE8D}" dt="2018-09-28T16:09:55.303" v="2303"/>
          <ac:spMkLst>
            <pc:docMk/>
            <pc:sldMk cId="4072478575" sldId="293"/>
            <ac:spMk id="3" creationId="{4F31DD4B-C4FC-449D-940F-41A4A1130574}"/>
          </ac:spMkLst>
        </pc:spChg>
        <pc:spChg chg="add del mod">
          <ac:chgData name="HEN KIAN JUN" userId="18e049d4-0ae5-431e-9ec3-01e4bd2a8101" providerId="ADAL" clId="{F546A831-BD7C-4CC6-A3E5-2A87BDC5AE8D}" dt="2018-09-30T05:19:17.136" v="2517"/>
          <ac:spMkLst>
            <pc:docMk/>
            <pc:sldMk cId="4072478575" sldId="293"/>
            <ac:spMk id="4" creationId="{4CD9B355-F5E6-44C5-A20D-E99C538990D3}"/>
          </ac:spMkLst>
        </pc:spChg>
        <pc:spChg chg="add del mod">
          <ac:chgData name="HEN KIAN JUN" userId="18e049d4-0ae5-431e-9ec3-01e4bd2a8101" providerId="ADAL" clId="{F546A831-BD7C-4CC6-A3E5-2A87BDC5AE8D}" dt="2018-09-29T05:32:04.887" v="2487"/>
          <ac:spMkLst>
            <pc:docMk/>
            <pc:sldMk cId="4072478575" sldId="293"/>
            <ac:spMk id="5" creationId="{2696D174-2AE9-4330-B771-B0BB1D9A9674}"/>
          </ac:spMkLst>
        </pc:spChg>
        <pc:spChg chg="add del">
          <ac:chgData name="HEN KIAN JUN" userId="18e049d4-0ae5-431e-9ec3-01e4bd2a8101" providerId="ADAL" clId="{F546A831-BD7C-4CC6-A3E5-2A87BDC5AE8D}" dt="2018-09-28T16:24:33.348" v="2395" actId="478"/>
          <ac:spMkLst>
            <pc:docMk/>
            <pc:sldMk cId="4072478575" sldId="293"/>
            <ac:spMk id="5" creationId="{6B433734-743C-465F-B298-5860EE15FE64}"/>
          </ac:spMkLst>
        </pc:spChg>
        <pc:spChg chg="add">
          <ac:chgData name="HEN KIAN JUN" userId="18e049d4-0ae5-431e-9ec3-01e4bd2a8101" providerId="ADAL" clId="{F546A831-BD7C-4CC6-A3E5-2A87BDC5AE8D}" dt="2018-09-28T16:24:33.723" v="2396"/>
          <ac:spMkLst>
            <pc:docMk/>
            <pc:sldMk cId="4072478575" sldId="293"/>
            <ac:spMk id="6" creationId="{4FD3B8FF-E18D-427C-B74F-C37B66154CEE}"/>
          </ac:spMkLst>
        </pc:spChg>
        <pc:picChg chg="add del mod">
          <ac:chgData name="HEN KIAN JUN" userId="18e049d4-0ae5-431e-9ec3-01e4bd2a8101" providerId="ADAL" clId="{F546A831-BD7C-4CC6-A3E5-2A87BDC5AE8D}" dt="2018-09-29T05:32:01.711" v="2484" actId="478"/>
          <ac:picMkLst>
            <pc:docMk/>
            <pc:sldMk cId="4072478575" sldId="293"/>
            <ac:picMk id="4" creationId="{5D674B19-C4BE-46DC-97C2-12EBF423E39F}"/>
          </ac:picMkLst>
        </pc:picChg>
        <pc:picChg chg="add mod">
          <ac:chgData name="HEN KIAN JUN" userId="18e049d4-0ae5-431e-9ec3-01e4bd2a8101" providerId="ADAL" clId="{F546A831-BD7C-4CC6-A3E5-2A87BDC5AE8D}" dt="2018-09-30T05:19:19.653" v="2518" actId="1076"/>
          <ac:picMkLst>
            <pc:docMk/>
            <pc:sldMk cId="4072478575" sldId="293"/>
            <ac:picMk id="5" creationId="{96BD8FEC-AEE6-4AE8-BE36-576DF57ACA1B}"/>
          </ac:picMkLst>
        </pc:picChg>
        <pc:picChg chg="add del">
          <ac:chgData name="HEN KIAN JUN" userId="18e049d4-0ae5-431e-9ec3-01e4bd2a8101" providerId="ADAL" clId="{F546A831-BD7C-4CC6-A3E5-2A87BDC5AE8D}" dt="2018-09-29T05:32:03.438" v="2486"/>
          <ac:picMkLst>
            <pc:docMk/>
            <pc:sldMk cId="4072478575" sldId="293"/>
            <ac:picMk id="7" creationId="{80EC904D-7AC8-400C-9BE6-6A3D7458D98A}"/>
          </ac:picMkLst>
        </pc:picChg>
        <pc:picChg chg="add del mod">
          <ac:chgData name="HEN KIAN JUN" userId="18e049d4-0ae5-431e-9ec3-01e4bd2a8101" providerId="ADAL" clId="{F546A831-BD7C-4CC6-A3E5-2A87BDC5AE8D}" dt="2018-09-30T05:19:15.432" v="2516" actId="478"/>
          <ac:picMkLst>
            <pc:docMk/>
            <pc:sldMk cId="4072478575" sldId="293"/>
            <ac:picMk id="8" creationId="{24425A2A-BB31-4865-83F7-1229EFEFD7B5}"/>
          </ac:picMkLst>
        </pc:picChg>
      </pc:sldChg>
      <pc:sldChg chg="addSp delSp modSp add">
        <pc:chgData name="HEN KIAN JUN" userId="18e049d4-0ae5-431e-9ec3-01e4bd2a8101" providerId="ADAL" clId="{F546A831-BD7C-4CC6-A3E5-2A87BDC5AE8D}" dt="2018-09-29T05:50:40.178" v="2508" actId="1076"/>
        <pc:sldMkLst>
          <pc:docMk/>
          <pc:sldMk cId="4025849208" sldId="294"/>
        </pc:sldMkLst>
        <pc:spChg chg="del">
          <ac:chgData name="HEN KIAN JUN" userId="18e049d4-0ae5-431e-9ec3-01e4bd2a8101" providerId="ADAL" clId="{F546A831-BD7C-4CC6-A3E5-2A87BDC5AE8D}" dt="2018-09-28T16:10:23.603" v="2306" actId="478"/>
          <ac:spMkLst>
            <pc:docMk/>
            <pc:sldMk cId="4025849208" sldId="294"/>
            <ac:spMk id="2" creationId="{9F622694-0D8A-410D-B6EC-6D0523959E10}"/>
          </ac:spMkLst>
        </pc:spChg>
        <pc:spChg chg="del">
          <ac:chgData name="HEN KIAN JUN" userId="18e049d4-0ae5-431e-9ec3-01e4bd2a8101" providerId="ADAL" clId="{F546A831-BD7C-4CC6-A3E5-2A87BDC5AE8D}" dt="2018-09-28T16:10:21.389" v="2305"/>
          <ac:spMkLst>
            <pc:docMk/>
            <pc:sldMk cId="4025849208" sldId="294"/>
            <ac:spMk id="3" creationId="{4F31DD4B-C4FC-449D-940F-41A4A1130574}"/>
          </ac:spMkLst>
        </pc:spChg>
        <pc:spChg chg="add del mod">
          <ac:chgData name="HEN KIAN JUN" userId="18e049d4-0ae5-431e-9ec3-01e4bd2a8101" providerId="ADAL" clId="{F546A831-BD7C-4CC6-A3E5-2A87BDC5AE8D}" dt="2018-09-29T05:32:31.962" v="2491"/>
          <ac:spMkLst>
            <pc:docMk/>
            <pc:sldMk cId="4025849208" sldId="294"/>
            <ac:spMk id="3" creationId="{E5E93457-B129-4BC9-83BD-9F464EA05E49}"/>
          </ac:spMkLst>
        </pc:spChg>
        <pc:spChg chg="add">
          <ac:chgData name="HEN KIAN JUN" userId="18e049d4-0ae5-431e-9ec3-01e4bd2a8101" providerId="ADAL" clId="{F546A831-BD7C-4CC6-A3E5-2A87BDC5AE8D}" dt="2018-09-28T16:10:41.452" v="2309"/>
          <ac:spMkLst>
            <pc:docMk/>
            <pc:sldMk cId="4025849208" sldId="294"/>
            <ac:spMk id="5" creationId="{E37A4223-F78E-4FC5-9A04-5474E060EB8E}"/>
          </ac:spMkLst>
        </pc:spChg>
        <pc:spChg chg="add del mod">
          <ac:chgData name="HEN KIAN JUN" userId="18e049d4-0ae5-431e-9ec3-01e4bd2a8101" providerId="ADAL" clId="{F546A831-BD7C-4CC6-A3E5-2A87BDC5AE8D}" dt="2018-09-29T05:32:50.910" v="2494"/>
          <ac:spMkLst>
            <pc:docMk/>
            <pc:sldMk cId="4025849208" sldId="294"/>
            <ac:spMk id="8" creationId="{FCF65898-790A-474F-8652-E89D56EF29F3}"/>
          </ac:spMkLst>
        </pc:spChg>
        <pc:spChg chg="add del mod">
          <ac:chgData name="HEN KIAN JUN" userId="18e049d4-0ae5-431e-9ec3-01e4bd2a8101" providerId="ADAL" clId="{F546A831-BD7C-4CC6-A3E5-2A87BDC5AE8D}" dt="2018-09-29T05:33:09.413" v="2497"/>
          <ac:spMkLst>
            <pc:docMk/>
            <pc:sldMk cId="4025849208" sldId="294"/>
            <ac:spMk id="11" creationId="{BFAF5E68-9BA3-49DF-A9A4-71BA89D02D04}"/>
          </ac:spMkLst>
        </pc:spChg>
        <pc:picChg chg="add del mod">
          <ac:chgData name="HEN KIAN JUN" userId="18e049d4-0ae5-431e-9ec3-01e4bd2a8101" providerId="ADAL" clId="{F546A831-BD7C-4CC6-A3E5-2A87BDC5AE8D}" dt="2018-09-29T05:32:30.486" v="2490" actId="478"/>
          <ac:picMkLst>
            <pc:docMk/>
            <pc:sldMk cId="4025849208" sldId="294"/>
            <ac:picMk id="4" creationId="{35FC7D9D-BAFA-44E0-BD20-A09E6597E4C6}"/>
          </ac:picMkLst>
        </pc:picChg>
        <pc:picChg chg="add del mod">
          <ac:chgData name="HEN KIAN JUN" userId="18e049d4-0ae5-431e-9ec3-01e4bd2a8101" providerId="ADAL" clId="{F546A831-BD7C-4CC6-A3E5-2A87BDC5AE8D}" dt="2018-09-29T05:32:49.692" v="2493" actId="478"/>
          <ac:picMkLst>
            <pc:docMk/>
            <pc:sldMk cId="4025849208" sldId="294"/>
            <ac:picMk id="6" creationId="{3481E476-1BEA-4051-81F7-75DD85933DD1}"/>
          </ac:picMkLst>
        </pc:picChg>
        <pc:picChg chg="add del mod">
          <ac:chgData name="HEN KIAN JUN" userId="18e049d4-0ae5-431e-9ec3-01e4bd2a8101" providerId="ADAL" clId="{F546A831-BD7C-4CC6-A3E5-2A87BDC5AE8D}" dt="2018-09-29T05:33:08.228" v="2496" actId="478"/>
          <ac:picMkLst>
            <pc:docMk/>
            <pc:sldMk cId="4025849208" sldId="294"/>
            <ac:picMk id="9" creationId="{A17A3717-2D87-4B21-9E68-DFC8D5945011}"/>
          </ac:picMkLst>
        </pc:picChg>
        <pc:picChg chg="add mod">
          <ac:chgData name="HEN KIAN JUN" userId="18e049d4-0ae5-431e-9ec3-01e4bd2a8101" providerId="ADAL" clId="{F546A831-BD7C-4CC6-A3E5-2A87BDC5AE8D}" dt="2018-09-29T05:33:12.555" v="2498" actId="1076"/>
          <ac:picMkLst>
            <pc:docMk/>
            <pc:sldMk cId="4025849208" sldId="294"/>
            <ac:picMk id="12" creationId="{37600179-D70D-45EA-87F3-EE8A3C8F8402}"/>
          </ac:picMkLst>
        </pc:picChg>
        <pc:picChg chg="add mod">
          <ac:chgData name="HEN KIAN JUN" userId="18e049d4-0ae5-431e-9ec3-01e4bd2a8101" providerId="ADAL" clId="{F546A831-BD7C-4CC6-A3E5-2A87BDC5AE8D}" dt="2018-09-29T05:50:20.148" v="2503" actId="1076"/>
          <ac:picMkLst>
            <pc:docMk/>
            <pc:sldMk cId="4025849208" sldId="294"/>
            <ac:picMk id="14" creationId="{2CD57D69-3DAE-4534-912C-EFC2A34F03C5}"/>
          </ac:picMkLst>
        </pc:picChg>
        <pc:picChg chg="add mod">
          <ac:chgData name="HEN KIAN JUN" userId="18e049d4-0ae5-431e-9ec3-01e4bd2a8101" providerId="ADAL" clId="{F546A831-BD7C-4CC6-A3E5-2A87BDC5AE8D}" dt="2018-09-29T05:50:40.178" v="2508" actId="1076"/>
          <ac:picMkLst>
            <pc:docMk/>
            <pc:sldMk cId="4025849208" sldId="294"/>
            <ac:picMk id="16" creationId="{74AE1A9A-007C-4023-B0EE-38013AC06F10}"/>
          </ac:picMkLst>
        </pc:picChg>
      </pc:sldChg>
      <pc:sldChg chg="addSp delSp modSp add modAnim">
        <pc:chgData name="HEN KIAN JUN" userId="18e049d4-0ae5-431e-9ec3-01e4bd2a8101" providerId="ADAL" clId="{F546A831-BD7C-4CC6-A3E5-2A87BDC5AE8D}" dt="2018-09-28T17:26:17.865" v="2446"/>
        <pc:sldMkLst>
          <pc:docMk/>
          <pc:sldMk cId="3651735162" sldId="295"/>
        </pc:sldMkLst>
        <pc:spChg chg="del">
          <ac:chgData name="HEN KIAN JUN" userId="18e049d4-0ae5-431e-9ec3-01e4bd2a8101" providerId="ADAL" clId="{F546A831-BD7C-4CC6-A3E5-2A87BDC5AE8D}" dt="2018-09-28T17:23:03.775" v="2417" actId="478"/>
          <ac:spMkLst>
            <pc:docMk/>
            <pc:sldMk cId="3651735162" sldId="295"/>
            <ac:spMk id="2" creationId="{F28290E1-1E17-4CDC-A423-5170A6A93CD9}"/>
          </ac:spMkLst>
        </pc:spChg>
        <pc:spChg chg="del">
          <ac:chgData name="HEN KIAN JUN" userId="18e049d4-0ae5-431e-9ec3-01e4bd2a8101" providerId="ADAL" clId="{F546A831-BD7C-4CC6-A3E5-2A87BDC5AE8D}" dt="2018-09-28T17:23:05.326" v="2418"/>
          <ac:spMkLst>
            <pc:docMk/>
            <pc:sldMk cId="3651735162" sldId="295"/>
            <ac:spMk id="3" creationId="{42724825-F63C-443F-A440-8E515483158B}"/>
          </ac:spMkLst>
        </pc:spChg>
        <pc:spChg chg="add del mod">
          <ac:chgData name="HEN KIAN JUN" userId="18e049d4-0ae5-431e-9ec3-01e4bd2a8101" providerId="ADAL" clId="{F546A831-BD7C-4CC6-A3E5-2A87BDC5AE8D}" dt="2018-09-28T17:23:31.430" v="2421"/>
          <ac:spMkLst>
            <pc:docMk/>
            <pc:sldMk cId="3651735162" sldId="295"/>
            <ac:spMk id="6" creationId="{3ED5BA59-61DA-412D-B0DB-79E639B3F8F6}"/>
          </ac:spMkLst>
        </pc:spChg>
        <pc:spChg chg="add">
          <ac:chgData name="HEN KIAN JUN" userId="18e049d4-0ae5-431e-9ec3-01e4bd2a8101" providerId="ADAL" clId="{F546A831-BD7C-4CC6-A3E5-2A87BDC5AE8D}" dt="2018-09-28T17:26:17.865" v="2446"/>
          <ac:spMkLst>
            <pc:docMk/>
            <pc:sldMk cId="3651735162" sldId="295"/>
            <ac:spMk id="9" creationId="{BDD0E61B-CA25-4BA2-A95E-EC5DB9F1C5BD}"/>
          </ac:spMkLst>
        </pc:spChg>
        <pc:picChg chg="add del mod">
          <ac:chgData name="HEN KIAN JUN" userId="18e049d4-0ae5-431e-9ec3-01e4bd2a8101" providerId="ADAL" clId="{F546A831-BD7C-4CC6-A3E5-2A87BDC5AE8D}" dt="2018-09-28T17:23:30.057" v="2420" actId="478"/>
          <ac:picMkLst>
            <pc:docMk/>
            <pc:sldMk cId="3651735162" sldId="295"/>
            <ac:picMk id="4" creationId="{E2B57C38-5112-4B40-B4D6-0547B1B31B8D}"/>
          </ac:picMkLst>
        </pc:picChg>
        <pc:picChg chg="add mod">
          <ac:chgData name="HEN KIAN JUN" userId="18e049d4-0ae5-431e-9ec3-01e4bd2a8101" providerId="ADAL" clId="{F546A831-BD7C-4CC6-A3E5-2A87BDC5AE8D}" dt="2018-09-28T17:24:53.984" v="2435" actId="1076"/>
          <ac:picMkLst>
            <pc:docMk/>
            <pc:sldMk cId="3651735162" sldId="295"/>
            <ac:picMk id="7" creationId="{4E7CE3BA-D097-4820-8CA4-278A70F9D99F}"/>
          </ac:picMkLst>
        </pc:picChg>
        <pc:picChg chg="add mod">
          <ac:chgData name="HEN KIAN JUN" userId="18e049d4-0ae5-431e-9ec3-01e4bd2a8101" providerId="ADAL" clId="{F546A831-BD7C-4CC6-A3E5-2A87BDC5AE8D}" dt="2018-09-28T17:25:18.702" v="2440" actId="1076"/>
          <ac:picMkLst>
            <pc:docMk/>
            <pc:sldMk cId="3651735162" sldId="295"/>
            <ac:picMk id="8" creationId="{358266B4-AEFD-467D-A63A-7FBBCC680F8E}"/>
          </ac:picMkLst>
        </pc:picChg>
      </pc:sldChg>
      <pc:sldChg chg="addSp delSp modSp add">
        <pc:chgData name="HEN KIAN JUN" userId="18e049d4-0ae5-431e-9ec3-01e4bd2a8101" providerId="ADAL" clId="{F546A831-BD7C-4CC6-A3E5-2A87BDC5AE8D}" dt="2018-09-28T17:26:22.898" v="2447"/>
        <pc:sldMkLst>
          <pc:docMk/>
          <pc:sldMk cId="579572132" sldId="296"/>
        </pc:sldMkLst>
        <pc:spChg chg="del">
          <ac:chgData name="HEN KIAN JUN" userId="18e049d4-0ae5-431e-9ec3-01e4bd2a8101" providerId="ADAL" clId="{F546A831-BD7C-4CC6-A3E5-2A87BDC5AE8D}" dt="2018-09-28T17:25:41.552" v="2441" actId="478"/>
          <ac:spMkLst>
            <pc:docMk/>
            <pc:sldMk cId="579572132" sldId="296"/>
            <ac:spMk id="2" creationId="{EEB349E6-DE94-4488-8AC0-1A181A36F732}"/>
          </ac:spMkLst>
        </pc:spChg>
        <pc:spChg chg="del">
          <ac:chgData name="HEN KIAN JUN" userId="18e049d4-0ae5-431e-9ec3-01e4bd2a8101" providerId="ADAL" clId="{F546A831-BD7C-4CC6-A3E5-2A87BDC5AE8D}" dt="2018-09-28T17:25:44.849" v="2442"/>
          <ac:spMkLst>
            <pc:docMk/>
            <pc:sldMk cId="579572132" sldId="296"/>
            <ac:spMk id="3" creationId="{A91F9B35-6E75-4149-BDB0-D2D596817BCB}"/>
          </ac:spMkLst>
        </pc:spChg>
        <pc:spChg chg="add">
          <ac:chgData name="HEN KIAN JUN" userId="18e049d4-0ae5-431e-9ec3-01e4bd2a8101" providerId="ADAL" clId="{F546A831-BD7C-4CC6-A3E5-2A87BDC5AE8D}" dt="2018-09-28T17:26:22.898" v="2447"/>
          <ac:spMkLst>
            <pc:docMk/>
            <pc:sldMk cId="579572132" sldId="296"/>
            <ac:spMk id="5" creationId="{FA37169F-704B-43AD-A73B-88653780CEF2}"/>
          </ac:spMkLst>
        </pc:spChg>
        <pc:picChg chg="add mod">
          <ac:chgData name="HEN KIAN JUN" userId="18e049d4-0ae5-431e-9ec3-01e4bd2a8101" providerId="ADAL" clId="{F546A831-BD7C-4CC6-A3E5-2A87BDC5AE8D}" dt="2018-09-28T17:25:53.103" v="2444" actId="1076"/>
          <ac:picMkLst>
            <pc:docMk/>
            <pc:sldMk cId="579572132" sldId="296"/>
            <ac:picMk id="4" creationId="{9E19EB60-3936-4BCE-BBBB-BB85FD32CF06}"/>
          </ac:picMkLst>
        </pc:picChg>
      </pc:sldChg>
      <pc:sldChg chg="addSp delSp modSp add">
        <pc:chgData name="HEN KIAN JUN" userId="18e049d4-0ae5-431e-9ec3-01e4bd2a8101" providerId="ADAL" clId="{F546A831-BD7C-4CC6-A3E5-2A87BDC5AE8D}" dt="2018-09-30T08:51:37.337" v="2560" actId="1076"/>
        <pc:sldMkLst>
          <pc:docMk/>
          <pc:sldMk cId="563183739" sldId="297"/>
        </pc:sldMkLst>
        <pc:spChg chg="mod">
          <ac:chgData name="HEN KIAN JUN" userId="18e049d4-0ae5-431e-9ec3-01e4bd2a8101" providerId="ADAL" clId="{F546A831-BD7C-4CC6-A3E5-2A87BDC5AE8D}" dt="2018-09-30T08:51:34.367" v="2558" actId="20577"/>
          <ac:spMkLst>
            <pc:docMk/>
            <pc:sldMk cId="563183739" sldId="297"/>
            <ac:spMk id="2" creationId="{6DD348AF-24BF-420E-82DD-C5580CE3E6B7}"/>
          </ac:spMkLst>
        </pc:spChg>
        <pc:spChg chg="del">
          <ac:chgData name="HEN KIAN JUN" userId="18e049d4-0ae5-431e-9ec3-01e4bd2a8101" providerId="ADAL" clId="{F546A831-BD7C-4CC6-A3E5-2A87BDC5AE8D}" dt="2018-09-30T08:51:35.647" v="2559"/>
          <ac:spMkLst>
            <pc:docMk/>
            <pc:sldMk cId="563183739" sldId="297"/>
            <ac:spMk id="3" creationId="{BE01E451-2D75-4863-93D7-B5829F1A232E}"/>
          </ac:spMkLst>
        </pc:spChg>
        <pc:picChg chg="add mod">
          <ac:chgData name="HEN KIAN JUN" userId="18e049d4-0ae5-431e-9ec3-01e4bd2a8101" providerId="ADAL" clId="{F546A831-BD7C-4CC6-A3E5-2A87BDC5AE8D}" dt="2018-09-30T08:51:37.337" v="2560" actId="1076"/>
          <ac:picMkLst>
            <pc:docMk/>
            <pc:sldMk cId="563183739" sldId="297"/>
            <ac:picMk id="4" creationId="{7646430B-4AE8-406B-9E4D-BDC495537F60}"/>
          </ac:picMkLst>
        </pc:picChg>
      </pc:sldChg>
    </pc:docChg>
  </pc:docChgLst>
  <pc:docChgLst>
    <pc:chgData name="LEE WAI YEN " userId="1bb1f2de-fa0c-4476-af67-281de6b3c6b7" providerId="ADAL" clId="{4EEE4356-1A1A-400A-BCC1-BE749BD88E71}"/>
    <pc:docChg chg="undo custSel modSld">
      <pc:chgData name="LEE WAI YEN " userId="1bb1f2de-fa0c-4476-af67-281de6b3c6b7" providerId="ADAL" clId="{4EEE4356-1A1A-400A-BCC1-BE749BD88E71}" dt="2018-09-27T15:59:42.328" v="302" actId="1037"/>
      <pc:docMkLst>
        <pc:docMk/>
      </pc:docMkLst>
      <pc:sldChg chg="modSp">
        <pc:chgData name="LEE WAI YEN " userId="1bb1f2de-fa0c-4476-af67-281de6b3c6b7" providerId="ADAL" clId="{4EEE4356-1A1A-400A-BCC1-BE749BD88E71}" dt="2018-09-27T15:08:53.480" v="11" actId="20577"/>
        <pc:sldMkLst>
          <pc:docMk/>
          <pc:sldMk cId="192977658" sldId="256"/>
        </pc:sldMkLst>
        <pc:graphicFrameChg chg="modGraphic">
          <ac:chgData name="LEE WAI YEN " userId="1bb1f2de-fa0c-4476-af67-281de6b3c6b7" providerId="ADAL" clId="{4EEE4356-1A1A-400A-BCC1-BE749BD88E71}" dt="2018-09-27T15:08:53.480" v="11" actId="20577"/>
          <ac:graphicFrameMkLst>
            <pc:docMk/>
            <pc:sldMk cId="192977658" sldId="256"/>
            <ac:graphicFrameMk id="44" creationId="{CC78609F-FF46-4FEA-9BD6-667B4A7930DB}"/>
          </ac:graphicFrameMkLst>
        </pc:graphicFrameChg>
      </pc:sldChg>
      <pc:sldChg chg="modSp">
        <pc:chgData name="LEE WAI YEN " userId="1bb1f2de-fa0c-4476-af67-281de6b3c6b7" providerId="ADAL" clId="{4EEE4356-1A1A-400A-BCC1-BE749BD88E71}" dt="2018-09-27T15:46:35.358" v="296" actId="20577"/>
        <pc:sldMkLst>
          <pc:docMk/>
          <pc:sldMk cId="3951426704" sldId="258"/>
        </pc:sldMkLst>
        <pc:spChg chg="mod">
          <ac:chgData name="LEE WAI YEN " userId="1bb1f2de-fa0c-4476-af67-281de6b3c6b7" providerId="ADAL" clId="{4EEE4356-1A1A-400A-BCC1-BE749BD88E71}" dt="2018-09-27T15:46:35.358" v="296" actId="20577"/>
          <ac:spMkLst>
            <pc:docMk/>
            <pc:sldMk cId="3951426704" sldId="258"/>
            <ac:spMk id="4" creationId="{3A87C3C3-170C-45DF-99B7-61E9A68464D5}"/>
          </ac:spMkLst>
        </pc:spChg>
      </pc:sldChg>
      <pc:sldChg chg="modSp">
        <pc:chgData name="LEE WAI YEN " userId="1bb1f2de-fa0c-4476-af67-281de6b3c6b7" providerId="ADAL" clId="{4EEE4356-1A1A-400A-BCC1-BE749BD88E71}" dt="2018-09-27T15:32:19.050" v="225" actId="20577"/>
        <pc:sldMkLst>
          <pc:docMk/>
          <pc:sldMk cId="3596422486" sldId="260"/>
        </pc:sldMkLst>
        <pc:spChg chg="mod">
          <ac:chgData name="LEE WAI YEN " userId="1bb1f2de-fa0c-4476-af67-281de6b3c6b7" providerId="ADAL" clId="{4EEE4356-1A1A-400A-BCC1-BE749BD88E71}" dt="2018-09-27T15:32:19.050" v="225" actId="20577"/>
          <ac:spMkLst>
            <pc:docMk/>
            <pc:sldMk cId="3596422486" sldId="260"/>
            <ac:spMk id="3" creationId="{66D937AC-FD7C-4D7B-AA60-86A439008A8F}"/>
          </ac:spMkLst>
        </pc:spChg>
      </pc:sldChg>
      <pc:sldChg chg="modSp">
        <pc:chgData name="LEE WAI YEN " userId="1bb1f2de-fa0c-4476-af67-281de6b3c6b7" providerId="ADAL" clId="{4EEE4356-1A1A-400A-BCC1-BE749BD88E71}" dt="2018-09-27T15:11:27.360" v="60" actId="20577"/>
        <pc:sldMkLst>
          <pc:docMk/>
          <pc:sldMk cId="2107299781" sldId="261"/>
        </pc:sldMkLst>
        <pc:spChg chg="mod">
          <ac:chgData name="LEE WAI YEN " userId="1bb1f2de-fa0c-4476-af67-281de6b3c6b7" providerId="ADAL" clId="{4EEE4356-1A1A-400A-BCC1-BE749BD88E71}" dt="2018-09-27T15:11:27.360" v="60" actId="20577"/>
          <ac:spMkLst>
            <pc:docMk/>
            <pc:sldMk cId="2107299781" sldId="261"/>
            <ac:spMk id="3" creationId="{66D937AC-FD7C-4D7B-AA60-86A439008A8F}"/>
          </ac:spMkLst>
        </pc:spChg>
      </pc:sldChg>
      <pc:sldChg chg="modSp">
        <pc:chgData name="LEE WAI YEN " userId="1bb1f2de-fa0c-4476-af67-281de6b3c6b7" providerId="ADAL" clId="{4EEE4356-1A1A-400A-BCC1-BE749BD88E71}" dt="2018-09-27T15:15:53.310" v="103" actId="20577"/>
        <pc:sldMkLst>
          <pc:docMk/>
          <pc:sldMk cId="4251130791" sldId="262"/>
        </pc:sldMkLst>
        <pc:spChg chg="mod">
          <ac:chgData name="LEE WAI YEN " userId="1bb1f2de-fa0c-4476-af67-281de6b3c6b7" providerId="ADAL" clId="{4EEE4356-1A1A-400A-BCC1-BE749BD88E71}" dt="2018-09-27T15:15:53.310" v="103" actId="20577"/>
          <ac:spMkLst>
            <pc:docMk/>
            <pc:sldMk cId="4251130791" sldId="262"/>
            <ac:spMk id="3" creationId="{66D937AC-FD7C-4D7B-AA60-86A439008A8F}"/>
          </ac:spMkLst>
        </pc:spChg>
      </pc:sldChg>
      <pc:sldChg chg="modSp">
        <pc:chgData name="LEE WAI YEN " userId="1bb1f2de-fa0c-4476-af67-281de6b3c6b7" providerId="ADAL" clId="{4EEE4356-1A1A-400A-BCC1-BE749BD88E71}" dt="2018-09-27T15:59:42.328" v="302" actId="1037"/>
        <pc:sldMkLst>
          <pc:docMk/>
          <pc:sldMk cId="2533797421" sldId="268"/>
        </pc:sldMkLst>
        <pc:picChg chg="mod">
          <ac:chgData name="LEE WAI YEN " userId="1bb1f2de-fa0c-4476-af67-281de6b3c6b7" providerId="ADAL" clId="{4EEE4356-1A1A-400A-BCC1-BE749BD88E71}" dt="2018-09-27T15:59:42.328" v="302" actId="1037"/>
          <ac:picMkLst>
            <pc:docMk/>
            <pc:sldMk cId="2533797421" sldId="268"/>
            <ac:picMk id="5" creationId="{30CCA6F6-ABDC-4079-897C-A3DA264759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25000"/>
            <a:lum/>
          </a:blip>
          <a:srcRect/>
          <a:stretch>
            <a:fillRect t="1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38BF-2DB3-46A5-B5B2-00217A125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5DF14-904D-491B-BDBE-D7586C8BB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494AA-C2D9-4170-8C5A-18B0DFB0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AEAED-7AA4-4EBE-841D-60A0F199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C82FD-FEE3-4F5E-A049-A84554A2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34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DCF9-DF6A-496E-A981-6AA1F77E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018DA-43E4-4CF7-B702-8E76ED5B5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381F-7315-43ED-926F-C35CA6529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E18A2-245A-4753-BCB5-2766A3D3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22CD0-5066-4669-9A6A-65DAAF1F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2494F-F6C1-4056-9749-58A0C857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58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55CB-AFBF-4A72-A72A-32556312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0239E-EC73-4820-A12E-2D32F12E5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E18EC-A493-4486-964E-E5436846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356C4-B689-42B7-8241-899B7C03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FCB70-2380-4FA2-BB40-C3B78C3D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422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E0D41D-4213-40AB-B6F4-D6E38ABB2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59F15-D61E-4F3F-88E6-C5C1845C8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7759F-9935-4C52-B46E-1C524624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4C206-1898-4D93-BD28-BD975B63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8F39C-A54C-4C12-8A3D-A91B44C6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76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F88A-AF97-418B-B910-3CE3B076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6A916-412E-4519-882C-7CBBF08D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271AE-1C5B-4CF4-AD2F-FF4C6F4A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7806B-8154-4F8D-8E17-83C0D47D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90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763F-1B45-49E4-A52C-3454837A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1410-3BFE-4160-80B1-A4FBD45B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2430F-DC59-4509-B3A7-A3666FCE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1719-79E3-4AE0-966E-15BDE4B3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6998-675F-4513-99FB-8BCBB343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89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9BEE-C5E3-4B6A-9717-460A1CCA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5BDC-8E97-479D-9114-D3D8DC28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85E47-580F-40C6-AB2A-B50FD0633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64E8C-1FAD-4A4B-AF02-AD841DA5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1655-E75B-4DD2-AC92-220BF741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24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1FF8-DE46-4A90-848B-EDE7B12D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0D290-DF77-4769-AC3B-AC7F37F5F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9ADBD-A1A9-4FD1-9111-E60BCCDE0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B98B1-D9D3-4214-BF34-46F065CB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B62CF-382E-483A-AAB6-5E95ED0D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895DB-2126-4EC0-BF29-94A6F481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1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70BC-115E-4C71-AE17-037C3906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58F01-4687-428B-BFAE-4A301987C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7CAC7-1E0A-4EA8-92C4-C97BC4D52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6E868-6522-4574-AC2A-76C131714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C6CD6-29A7-4AEC-986E-49B7F1AD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DCCB73-41EB-49AE-BBD7-BFEDA94D9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D209FA-F7C2-44D2-902B-110BEE03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38019-7979-485E-AE90-C3DCAA357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92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3B04-B0BF-4D1B-B9FB-606800A1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00309-C304-4A07-91C6-DADA5000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1BF02-6A3E-4676-BA99-F122F2CC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4D2BC-5A87-4726-BDF9-EEB4FFA9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24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429923-F186-49FA-B1BC-341B0AE2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474EA4-C3FF-418C-9393-094B0294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99818-A52F-423F-9246-F01F6DFB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43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3440-BC10-494B-8F0B-74BCA473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797F9-F0EC-464F-A93D-7F531E82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9DD56-6122-43A8-A799-EF83DC851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50CA0-54A8-42AF-934B-6326DB85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6D67-F3B0-4A9E-B477-18AE7B19B3BB}" type="datetimeFigureOut">
              <a:rPr lang="en-GB" smtClean="0"/>
              <a:t>02/10/2018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92FEB-FE07-4C44-A190-07C935A9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3266F-EE9B-490C-A5F4-5F363C05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275D4-81E4-429A-B1B1-304B28FB1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3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5C443-D8B6-4702-B05D-F0D63108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5715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D3819-5D2E-4DE5-8B99-A96C7255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BF89-8853-4C7D-B74C-5EC3421F7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36D67-F3B0-4A9E-B477-18AE7B19B3BB}" type="datetimeFigureOut">
              <a:rPr lang="en-GB" smtClean="0"/>
              <a:t>02/10/2018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0AA5-E3BF-4CFD-9179-ED259A002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Internet Application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B9F3-363A-4C3E-9EC8-6B5A1B4C7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APU Badminton Club 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937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ln w="28575">
            <a:solidFill>
              <a:srgbClr val="00B0F0"/>
            </a:solidFill>
          </a:ln>
          <a:solidFill>
            <a:srgbClr val="00B0F0"/>
          </a:solidFill>
          <a:effectLst>
            <a:glow rad="177800">
              <a:srgbClr val="FFFF00">
                <a:alpha val="92000"/>
              </a:srgbClr>
            </a:glow>
            <a:reflection blurRad="6350" stA="50000" endA="300" endPos="50000" dist="60007" dir="5400000" sy="-100000" algn="bl" rotWithShape="0"/>
          </a:effectLst>
          <a:latin typeface="Bradley Hand ITC" panose="03070402050302030203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 spc="110" baseline="0">
          <a:ln w="6350">
            <a:solidFill>
              <a:srgbClr val="FF0000"/>
            </a:solidFill>
          </a:ln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 spc="110" baseline="0">
          <a:ln>
            <a:solidFill>
              <a:srgbClr val="00B0F0"/>
            </a:solidFill>
          </a:ln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110" baseline="0">
          <a:ln>
            <a:solidFill>
              <a:srgbClr val="FFFF00"/>
            </a:solidFill>
          </a:ln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 spc="110" baseline="0">
          <a:ln>
            <a:solidFill>
              <a:srgbClr val="7030A0"/>
            </a:solidFill>
          </a:ln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10" baseline="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url?sa=i&amp;rct=j&amp;q=&amp;esrc=s&amp;source=images&amp;cd=&amp;cad=rja&amp;uact=8&amp;ved=2ahUKEwjd2LylyNvdAhXBvY8KHZIkDewQjRx6BAgBEAU&amp;url=https://www.pngarts.com/explore/61697&amp;psig=AOvVaw2K_XTmZmH-_dqFsbj1rMR9&amp;ust=1538150767117270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gi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C:\Users\ASUS\OneDrive%20-%20Asia%20Pacific%20University\OneDrive%20-%20Asia%20Pacific%20University\APU%20Diploma\Semester%203\Internet%20Application\Assignment\Servicesvideo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SUS\OneDrive%20-%20Asia%20Pacific%20University\OneDrive%20-%20Asia%20Pacific%20University\APU%20Diploma\Semester%203\Internet%20Application\Assignment\Badmintonvideo.mp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1.png"/><Relationship Id="rId7" Type="http://schemas.openxmlformats.org/officeDocument/2006/relationships/slide" Target="slide1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slide" Target="slide20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93CFB1-64CB-4477-8169-F41EF9788901}"/>
              </a:ext>
            </a:extLst>
          </p:cNvPr>
          <p:cNvSpPr/>
          <p:nvPr/>
        </p:nvSpPr>
        <p:spPr>
          <a:xfrm>
            <a:off x="1152939" y="887896"/>
            <a:ext cx="9740348" cy="53273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38ABCFFE-1546-4BAD-80C5-38AEB8BCA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APU BADMINTON CLUB</a:t>
            </a:r>
            <a:endParaRPr lang="en-GB" dirty="0"/>
          </a:p>
        </p:txBody>
      </p:sp>
      <p:sp>
        <p:nvSpPr>
          <p:cNvPr id="43" name="Subtitle 42">
            <a:extLst>
              <a:ext uri="{FF2B5EF4-FFF2-40B4-BE49-F238E27FC236}">
                <a16:creationId xmlns:a16="http://schemas.microsoft.com/office/drawing/2014/main" id="{64BAFA9E-CFED-458B-A7F3-2664A3F1AB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Presented by</a:t>
            </a:r>
            <a:endParaRPr lang="en-GB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C78609F-FF46-4FEA-9BD6-667B4A793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902962"/>
              </p:ext>
            </p:extLst>
          </p:nvPr>
        </p:nvGraphicFramePr>
        <p:xfrm>
          <a:off x="2032000" y="4144618"/>
          <a:ext cx="8128000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543255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940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Group member’s name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TP number</a:t>
                      </a:r>
                      <a:endParaRPr lang="en-GB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2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Hen Kian Jun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TP047472</a:t>
                      </a:r>
                      <a:endParaRPr lang="en-GB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7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Lee Wai Yen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TP044610</a:t>
                      </a:r>
                      <a:endParaRPr lang="en-GB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Teh Yi Jia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TP048096</a:t>
                      </a:r>
                      <a:endParaRPr lang="en-GB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4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7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45900-DB0D-4F73-83A7-EBAB485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RULES AND REGULATION</a:t>
            </a:r>
            <a:endParaRPr lang="en-GB" dirty="0"/>
          </a:p>
        </p:txBody>
      </p:sp>
      <p:sp>
        <p:nvSpPr>
          <p:cNvPr id="6" name="Arrow: Down 5" descr="Down">
            <a:extLst>
              <a:ext uri="{FF2B5EF4-FFF2-40B4-BE49-F238E27FC236}">
                <a16:creationId xmlns:a16="http://schemas.microsoft.com/office/drawing/2014/main" id="{2A5101D8-0B9C-4180-901D-213A5156C7C1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01ECA9-8B74-43D3-8279-52997AA65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921" y="2506662"/>
            <a:ext cx="91861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1A7F06-1968-439B-8EB9-44A715874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494" y="0"/>
            <a:ext cx="9129012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17103-E107-4758-958F-34B3D4D6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94" y="4351338"/>
            <a:ext cx="9129013" cy="4368110"/>
          </a:xfrm>
          <a:prstGeom prst="rect">
            <a:avLst/>
          </a:prstGeom>
        </p:spPr>
      </p:pic>
      <p:sp>
        <p:nvSpPr>
          <p:cNvPr id="7" name="Arrow: Down 6" descr="Down">
            <a:extLst>
              <a:ext uri="{FF2B5EF4-FFF2-40B4-BE49-F238E27FC236}">
                <a16:creationId xmlns:a16="http://schemas.microsoft.com/office/drawing/2014/main" id="{9DD58C22-0B92-4D2E-8E5A-E046681CF5CD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55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CD6394-6473-425F-AAC8-2B1A2A8BD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2994405"/>
          </a:xfrm>
          <a:prstGeom prst="rect">
            <a:avLst/>
          </a:prstGeom>
        </p:spPr>
      </p:pic>
      <p:sp>
        <p:nvSpPr>
          <p:cNvPr id="5" name="Action Button: Retur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159A600-05EB-4061-B8F3-340D6CEA533B}"/>
              </a:ext>
            </a:extLst>
          </p:cNvPr>
          <p:cNvSpPr/>
          <p:nvPr/>
        </p:nvSpPr>
        <p:spPr>
          <a:xfrm>
            <a:off x="11171583" y="5844209"/>
            <a:ext cx="821634" cy="636104"/>
          </a:xfrm>
          <a:prstGeom prst="actionButtonRetur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42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694-0D8A-410D-B6EC-6D052395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REQUIRED ATTIRE / EQUIPMENT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84B810-1671-479C-B497-07521D8BC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714" y="2506662"/>
            <a:ext cx="9058572" cy="4351338"/>
          </a:xfrm>
          <a:prstGeom prst="rect">
            <a:avLst/>
          </a:prstGeom>
        </p:spPr>
      </p:pic>
      <p:sp>
        <p:nvSpPr>
          <p:cNvPr id="5" name="Arrow: Down 4" descr="Down">
            <a:extLst>
              <a:ext uri="{FF2B5EF4-FFF2-40B4-BE49-F238E27FC236}">
                <a16:creationId xmlns:a16="http://schemas.microsoft.com/office/drawing/2014/main" id="{B24D79BC-304B-487B-8D4F-39CCDBEC379E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9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7CE3BA-D097-4820-8CA4-278A70F9D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351" y="0"/>
            <a:ext cx="9079298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266B4-AEFD-467D-A63A-7FBBCC680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51" y="4475905"/>
            <a:ext cx="9079992" cy="4381584"/>
          </a:xfrm>
          <a:prstGeom prst="rect">
            <a:avLst/>
          </a:prstGeom>
        </p:spPr>
      </p:pic>
      <p:sp>
        <p:nvSpPr>
          <p:cNvPr id="9" name="Arrow: Down 8" descr="Down">
            <a:extLst>
              <a:ext uri="{FF2B5EF4-FFF2-40B4-BE49-F238E27FC236}">
                <a16:creationId xmlns:a16="http://schemas.microsoft.com/office/drawing/2014/main" id="{BDD0E61B-CA25-4BA2-A95E-EC5DB9F1C5BD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173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19EB60-3936-4BCE-BBBB-BB85FD32C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894" y="0"/>
            <a:ext cx="9536211" cy="4351338"/>
          </a:xfrm>
          <a:prstGeom prst="rect">
            <a:avLst/>
          </a:prstGeom>
        </p:spPr>
      </p:pic>
      <p:sp>
        <p:nvSpPr>
          <p:cNvPr id="5" name="Action Button: Retur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A37169F-704B-43AD-A73B-88653780CEF2}"/>
              </a:ext>
            </a:extLst>
          </p:cNvPr>
          <p:cNvSpPr/>
          <p:nvPr/>
        </p:nvSpPr>
        <p:spPr>
          <a:xfrm>
            <a:off x="11171583" y="5844209"/>
            <a:ext cx="821634" cy="636104"/>
          </a:xfrm>
          <a:prstGeom prst="actionButtonRetur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694-0D8A-410D-B6EC-6D052395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OUR HISTORY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D524D7-05CF-4C70-B260-F7660D1AF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518" y="2506662"/>
            <a:ext cx="9208963" cy="4351338"/>
          </a:xfrm>
          <a:prstGeom prst="rect">
            <a:avLst/>
          </a:prstGeom>
        </p:spPr>
      </p:pic>
      <p:sp>
        <p:nvSpPr>
          <p:cNvPr id="9" name="Arrow: Down 8" descr="Down">
            <a:extLst>
              <a:ext uri="{FF2B5EF4-FFF2-40B4-BE49-F238E27FC236}">
                <a16:creationId xmlns:a16="http://schemas.microsoft.com/office/drawing/2014/main" id="{0D5EC7EE-3B6A-406F-BF42-6EFF318C8E46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61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3D1546-6C0D-45AD-9730-D023376E8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270" y="0"/>
            <a:ext cx="900345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2367C-7835-41DA-AB9A-956D7DF18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94" y="3799313"/>
            <a:ext cx="8892209" cy="2398122"/>
          </a:xfrm>
          <a:prstGeom prst="rect">
            <a:avLst/>
          </a:prstGeom>
        </p:spPr>
      </p:pic>
      <p:sp>
        <p:nvSpPr>
          <p:cNvPr id="7" name="Action Button: Return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75A2C49-C0DF-4E14-B170-EEBF8FA78EA7}"/>
              </a:ext>
            </a:extLst>
          </p:cNvPr>
          <p:cNvSpPr/>
          <p:nvPr/>
        </p:nvSpPr>
        <p:spPr>
          <a:xfrm>
            <a:off x="11171583" y="5844209"/>
            <a:ext cx="821634" cy="636104"/>
          </a:xfrm>
          <a:prstGeom prst="actionButtonRetur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5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694-0D8A-410D-B6EC-6D052395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ABOUT BADMINTON</a:t>
            </a:r>
            <a:endParaRPr lang="en-GB" dirty="0"/>
          </a:p>
        </p:txBody>
      </p:sp>
      <p:sp>
        <p:nvSpPr>
          <p:cNvPr id="6" name="Arrow: Down 5" descr="Down">
            <a:extLst>
              <a:ext uri="{FF2B5EF4-FFF2-40B4-BE49-F238E27FC236}">
                <a16:creationId xmlns:a16="http://schemas.microsoft.com/office/drawing/2014/main" id="{4FD3B8FF-E18D-427C-B74F-C37B66154CEE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BD8FEC-AEE6-4AE8-BE36-576DF57AC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059" y="2506662"/>
            <a:ext cx="90798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7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Return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37A4223-F78E-4FC5-9A04-5474E060EB8E}"/>
              </a:ext>
            </a:extLst>
          </p:cNvPr>
          <p:cNvSpPr/>
          <p:nvPr/>
        </p:nvSpPr>
        <p:spPr>
          <a:xfrm>
            <a:off x="11171583" y="5844209"/>
            <a:ext cx="821634" cy="636104"/>
          </a:xfrm>
          <a:prstGeom prst="actionButtonRetur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7600179-D70D-45EA-87F3-EE8A3C8F8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344" y="0"/>
            <a:ext cx="9017311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D57D69-3DAE-4534-912C-EFC2A34F0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427" y="192157"/>
            <a:ext cx="1952488" cy="1464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AE1A9A-007C-4023-B0EE-38013AC06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236" y="1921566"/>
            <a:ext cx="2110408" cy="15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4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adminton png">
            <a:hlinkClick r:id="rId2"/>
            <a:extLst>
              <a:ext uri="{FF2B5EF4-FFF2-40B4-BE49-F238E27FC236}">
                <a16:creationId xmlns:a16="http://schemas.microsoft.com/office/drawing/2014/main" id="{D1E5DE59-B407-4CE8-8D4D-16DD0DC6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723" y="1746738"/>
            <a:ext cx="2647121" cy="1580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8831D7-A176-436C-8E2C-ECDBEFD8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7C3C3-170C-45DF-99B7-61E9A6846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APU Sports club</a:t>
            </a:r>
          </a:p>
          <a:p>
            <a:pPr lvl="1"/>
            <a:r>
              <a:rPr lang="en-GB" dirty="0"/>
              <a:t>Badminton</a:t>
            </a:r>
          </a:p>
          <a:p>
            <a:r>
              <a:rPr lang="en-GB" dirty="0"/>
              <a:t>Provide the detailed information for students </a:t>
            </a:r>
          </a:p>
          <a:p>
            <a:r>
              <a:rPr lang="en-GB" dirty="0"/>
              <a:t>Offered to the Asia Pacific University students</a:t>
            </a:r>
          </a:p>
          <a:p>
            <a:r>
              <a:rPr lang="en-GB" dirty="0"/>
              <a:t>Storyboarding and modelling </a:t>
            </a:r>
          </a:p>
          <a:p>
            <a:r>
              <a:rPr lang="en-GB" dirty="0"/>
              <a:t>Evaluation</a:t>
            </a:r>
          </a:p>
          <a:p>
            <a:pPr lvl="1"/>
            <a:r>
              <a:rPr lang="en-US" dirty="0"/>
              <a:t>Discuss about what we faced during developing</a:t>
            </a:r>
            <a:endParaRPr lang="en-GB" dirty="0"/>
          </a:p>
          <a:p>
            <a:r>
              <a:rPr lang="en-GB" dirty="0"/>
              <a:t>Future Enhancement</a:t>
            </a:r>
          </a:p>
          <a:p>
            <a:pPr lvl="1"/>
            <a:r>
              <a:rPr lang="en-US" dirty="0"/>
              <a:t>Providing the suggestion to developing</a:t>
            </a:r>
            <a:endParaRPr lang="en-GB" dirty="0"/>
          </a:p>
          <a:p>
            <a:r>
              <a:rPr lang="en-GB" dirty="0"/>
              <a:t>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27EAD5-2942-473B-B8DD-F0D45150F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65" y="4184956"/>
            <a:ext cx="2849218" cy="25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6704"/>
      </p:ext>
    </p:extLst>
  </p:cSld>
  <p:clrMapOvr>
    <a:masterClrMapping/>
  </p:clrMapOvr>
  <p:transition spd="slow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2E57-971B-41E3-A1AD-3731FF43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SERVICES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6AA89F-0837-447C-B8D0-9CC4F9C06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699" y="2506662"/>
            <a:ext cx="8941105" cy="4351338"/>
          </a:xfrm>
          <a:prstGeom prst="rect">
            <a:avLst/>
          </a:prstGeom>
        </p:spPr>
      </p:pic>
      <p:sp>
        <p:nvSpPr>
          <p:cNvPr id="5" name="Arrow: Down 4" descr="Down">
            <a:extLst>
              <a:ext uri="{FF2B5EF4-FFF2-40B4-BE49-F238E27FC236}">
                <a16:creationId xmlns:a16="http://schemas.microsoft.com/office/drawing/2014/main" id="{93EDA009-D70F-4802-9464-736124B106E1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69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13BF4D-0E1E-46E4-B5C7-2D1794F5C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475" y="0"/>
            <a:ext cx="897504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CA6F6-ABDC-4079-897C-A3DA2647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33" y="4318623"/>
            <a:ext cx="8975758" cy="3938954"/>
          </a:xfrm>
          <a:prstGeom prst="rect">
            <a:avLst/>
          </a:prstGeom>
        </p:spPr>
      </p:pic>
      <p:sp>
        <p:nvSpPr>
          <p:cNvPr id="7" name="Arrow: Down 6" descr="Down">
            <a:extLst>
              <a:ext uri="{FF2B5EF4-FFF2-40B4-BE49-F238E27FC236}">
                <a16:creationId xmlns:a16="http://schemas.microsoft.com/office/drawing/2014/main" id="{060DB360-12DE-4590-8E92-B34B282FBCB0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79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F70836-8A77-4F2A-826E-515AE4E3E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063" y="0"/>
            <a:ext cx="899587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87949-1B22-4B23-AC49-DA2496F2B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63" y="4351338"/>
            <a:ext cx="8995874" cy="3779332"/>
          </a:xfrm>
          <a:prstGeom prst="rect">
            <a:avLst/>
          </a:prstGeom>
        </p:spPr>
      </p:pic>
      <p:sp>
        <p:nvSpPr>
          <p:cNvPr id="6" name="Action Button: Video 5">
            <a:hlinkClick r:id="rId4" action="ppaction://hlinkfile" highlightClick="1"/>
            <a:extLst>
              <a:ext uri="{FF2B5EF4-FFF2-40B4-BE49-F238E27FC236}">
                <a16:creationId xmlns:a16="http://schemas.microsoft.com/office/drawing/2014/main" id="{76275159-7EEE-4070-83F7-FF91884E341E}"/>
              </a:ext>
            </a:extLst>
          </p:cNvPr>
          <p:cNvSpPr/>
          <p:nvPr/>
        </p:nvSpPr>
        <p:spPr>
          <a:xfrm>
            <a:off x="11343861" y="5989983"/>
            <a:ext cx="649356" cy="596348"/>
          </a:xfrm>
          <a:prstGeom prst="actionButtonMovi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56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7C7CBA-3699-452A-9EC8-6AE82B9EE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731" y="2506662"/>
            <a:ext cx="9002538" cy="43513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9B8D791-B4D7-4E8A-B1C4-2B8AFA33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CALENDARS AND EVENTS</a:t>
            </a:r>
            <a:endParaRPr lang="en-GB" dirty="0"/>
          </a:p>
        </p:txBody>
      </p:sp>
      <p:sp>
        <p:nvSpPr>
          <p:cNvPr id="6" name="Arrow: Down 5" descr="Down">
            <a:extLst>
              <a:ext uri="{FF2B5EF4-FFF2-40B4-BE49-F238E27FC236}">
                <a16:creationId xmlns:a16="http://schemas.microsoft.com/office/drawing/2014/main" id="{C54A2E0A-E0F6-49C4-88CA-469A3070FBC2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0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30DD87-BDA4-4915-A7A0-BB895BFBA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827" y="0"/>
            <a:ext cx="90163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35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FD3D76-73EC-4D9E-A11F-B3C3D0B4D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594" y="2506662"/>
            <a:ext cx="8968812" cy="435133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8284B13-C060-43C4-903D-CF8C4719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NEWS AND MEDIAS</a:t>
            </a:r>
            <a:endParaRPr lang="en-GB" dirty="0"/>
          </a:p>
        </p:txBody>
      </p:sp>
      <p:sp>
        <p:nvSpPr>
          <p:cNvPr id="6" name="Arrow: Down 5" descr="Down">
            <a:extLst>
              <a:ext uri="{FF2B5EF4-FFF2-40B4-BE49-F238E27FC236}">
                <a16:creationId xmlns:a16="http://schemas.microsoft.com/office/drawing/2014/main" id="{FACA03E4-19D9-44AE-BB4C-476D1ED82F2E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97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E1048-61B9-4881-B3FC-B4F1F8F9C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955" y="0"/>
            <a:ext cx="910008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4D7B3-0439-4F80-A6FF-CE078F53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55" y="4215439"/>
            <a:ext cx="9100089" cy="4040666"/>
          </a:xfrm>
          <a:prstGeom prst="rect">
            <a:avLst/>
          </a:prstGeom>
        </p:spPr>
      </p:pic>
      <p:sp>
        <p:nvSpPr>
          <p:cNvPr id="6" name="Arrow: Down 5" descr="Down">
            <a:extLst>
              <a:ext uri="{FF2B5EF4-FFF2-40B4-BE49-F238E27FC236}">
                <a16:creationId xmlns:a16="http://schemas.microsoft.com/office/drawing/2014/main" id="{679393EF-8166-4B59-9EBF-1BEE72BABBEB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3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C4D748-2C9B-45F8-9E58-EB97F5E56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490" y="0"/>
            <a:ext cx="902301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19CE1-123F-4253-B0E7-19B92A45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90" y="4351338"/>
            <a:ext cx="9020550" cy="27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88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A9A2-308B-40E4-B3CA-DE13AD11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FORMS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B0FAD0-7850-4823-9C71-D68879229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6448"/>
            <a:ext cx="10515600" cy="4000753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1D669620-435F-4826-B312-6D971F635D84}"/>
              </a:ext>
            </a:extLst>
          </p:cNvPr>
          <p:cNvSpPr/>
          <p:nvPr/>
        </p:nvSpPr>
        <p:spPr>
          <a:xfrm>
            <a:off x="7673009" y="4452730"/>
            <a:ext cx="1245704" cy="212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2C55642A-FF34-4960-85D2-4DE00C991978}"/>
              </a:ext>
            </a:extLst>
          </p:cNvPr>
          <p:cNvSpPr/>
          <p:nvPr/>
        </p:nvSpPr>
        <p:spPr>
          <a:xfrm>
            <a:off x="7673009" y="4731025"/>
            <a:ext cx="1245704" cy="212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5" action="ppaction://hlinksldjump"/>
            <a:extLst>
              <a:ext uri="{FF2B5EF4-FFF2-40B4-BE49-F238E27FC236}">
                <a16:creationId xmlns:a16="http://schemas.microsoft.com/office/drawing/2014/main" id="{547D3945-B507-41EB-ADC8-60DC81956194}"/>
              </a:ext>
            </a:extLst>
          </p:cNvPr>
          <p:cNvSpPr/>
          <p:nvPr/>
        </p:nvSpPr>
        <p:spPr>
          <a:xfrm>
            <a:off x="7673009" y="5009320"/>
            <a:ext cx="1245704" cy="2120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Notched Right 6">
            <a:hlinkClick r:id="rId6" action="ppaction://hlinksldjump"/>
            <a:extLst>
              <a:ext uri="{FF2B5EF4-FFF2-40B4-BE49-F238E27FC236}">
                <a16:creationId xmlns:a16="http://schemas.microsoft.com/office/drawing/2014/main" id="{8AC88747-6E6F-4A0C-932B-929C041E1082}"/>
              </a:ext>
            </a:extLst>
          </p:cNvPr>
          <p:cNvSpPr/>
          <p:nvPr/>
        </p:nvSpPr>
        <p:spPr>
          <a:xfrm>
            <a:off x="9604265" y="5933873"/>
            <a:ext cx="1388012" cy="689317"/>
          </a:xfrm>
          <a:prstGeom prst="notched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39112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76 7.40741E-7 L 0.09557 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6BA60-A932-409B-9EA6-88796843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REGISTRATION FORMS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C59F43-6F85-4D58-AD00-86638A1FD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731" y="2506662"/>
            <a:ext cx="9002538" cy="4351338"/>
          </a:xfrm>
          <a:prstGeom prst="rect">
            <a:avLst/>
          </a:prstGeom>
        </p:spPr>
      </p:pic>
      <p:sp>
        <p:nvSpPr>
          <p:cNvPr id="5" name="Arrow: Down 4" descr="Down">
            <a:extLst>
              <a:ext uri="{FF2B5EF4-FFF2-40B4-BE49-F238E27FC236}">
                <a16:creationId xmlns:a16="http://schemas.microsoft.com/office/drawing/2014/main" id="{E120337B-9D1A-4739-A1E0-F8D2F3D747E8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0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FE5E-1D02-48F5-9820-FEFF3FA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36CF-2A8A-498F-8B87-EE5673592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 design and develop </a:t>
            </a:r>
            <a:r>
              <a:rPr lang="en-GB" dirty="0"/>
              <a:t>working website</a:t>
            </a:r>
          </a:p>
          <a:p>
            <a:r>
              <a:rPr lang="en-US" dirty="0"/>
              <a:t>To attract more visitors to visit the club website</a:t>
            </a:r>
            <a:endParaRPr lang="en-GB" dirty="0"/>
          </a:p>
          <a:p>
            <a:r>
              <a:rPr lang="en-GB" dirty="0"/>
              <a:t>To provide sufficient information regards APU badminton club</a:t>
            </a:r>
          </a:p>
          <a:p>
            <a:r>
              <a:rPr lang="en-GB" dirty="0"/>
              <a:t>To provide a user-friendly website</a:t>
            </a:r>
          </a:p>
          <a:p>
            <a:endParaRPr lang="en-GB" dirty="0"/>
          </a:p>
        </p:txBody>
      </p:sp>
      <p:pic>
        <p:nvPicPr>
          <p:cNvPr id="7" name="Picture 6" descr="A picture containing red&#10;&#10;Description generated with very high confidence">
            <a:extLst>
              <a:ext uri="{FF2B5EF4-FFF2-40B4-BE49-F238E27FC236}">
                <a16:creationId xmlns:a16="http://schemas.microsoft.com/office/drawing/2014/main" id="{3A05038E-39F5-40A6-8642-9EA80CFA1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0" y="3701598"/>
            <a:ext cx="4068417" cy="30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9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097CBF-BFA5-4F0F-902D-F923000EF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714" y="9939"/>
            <a:ext cx="9058572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3E8DD-1AD1-420F-9434-58547C0D9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12" y="4361277"/>
            <a:ext cx="9058573" cy="912567"/>
          </a:xfrm>
          <a:prstGeom prst="rect">
            <a:avLst/>
          </a:prstGeom>
        </p:spPr>
      </p:pic>
      <p:sp>
        <p:nvSpPr>
          <p:cNvPr id="6" name="Action Button: Return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5739F0F-161D-403E-9960-19A7DF3A7C36}"/>
              </a:ext>
            </a:extLst>
          </p:cNvPr>
          <p:cNvSpPr/>
          <p:nvPr/>
        </p:nvSpPr>
        <p:spPr>
          <a:xfrm>
            <a:off x="11171583" y="5844209"/>
            <a:ext cx="821634" cy="636104"/>
          </a:xfrm>
          <a:prstGeom prst="actionButtonRetur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91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6BA60-A932-409B-9EA6-88796843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FEEDBACK FORMS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3A5078-1F78-43C8-B2DF-D139D5B34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316" y="2141537"/>
            <a:ext cx="8961368" cy="4351338"/>
          </a:xfrm>
          <a:prstGeom prst="rect">
            <a:avLst/>
          </a:prstGeom>
        </p:spPr>
      </p:pic>
      <p:sp>
        <p:nvSpPr>
          <p:cNvPr id="4" name="Action Button: Return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78C394D-5180-4310-98EC-B2181390AFAB}"/>
              </a:ext>
            </a:extLst>
          </p:cNvPr>
          <p:cNvSpPr/>
          <p:nvPr/>
        </p:nvSpPr>
        <p:spPr>
          <a:xfrm>
            <a:off x="11171583" y="5844209"/>
            <a:ext cx="821634" cy="636104"/>
          </a:xfrm>
          <a:prstGeom prst="actionButtonRetur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474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6BA60-A932-409B-9EA6-88796843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ENQUIRY FORMS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B0DFE9-17B4-4662-B986-71F8A0684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30" y="2262947"/>
            <a:ext cx="9550339" cy="4351338"/>
          </a:xfrm>
          <a:prstGeom prst="rect">
            <a:avLst/>
          </a:prstGeom>
        </p:spPr>
      </p:pic>
      <p:sp>
        <p:nvSpPr>
          <p:cNvPr id="5" name="Action Button: Return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41BE394-B4CD-4143-80AE-9CD86DD49634}"/>
              </a:ext>
            </a:extLst>
          </p:cNvPr>
          <p:cNvSpPr/>
          <p:nvPr/>
        </p:nvSpPr>
        <p:spPr>
          <a:xfrm>
            <a:off x="11171583" y="5844209"/>
            <a:ext cx="821634" cy="636104"/>
          </a:xfrm>
          <a:prstGeom prst="actionButtonRetur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587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2DCE-49D7-4DA7-88A9-F6C973AF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CONTACT US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1C6BF0-5D0F-48FB-8940-5AE0ED065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613" y="2506662"/>
            <a:ext cx="8988773" cy="4351338"/>
          </a:xfrm>
          <a:prstGeom prst="rect">
            <a:avLst/>
          </a:prstGeom>
        </p:spPr>
      </p:pic>
      <p:sp>
        <p:nvSpPr>
          <p:cNvPr id="5" name="Arrow: Down 4" descr="Down">
            <a:extLst>
              <a:ext uri="{FF2B5EF4-FFF2-40B4-BE49-F238E27FC236}">
                <a16:creationId xmlns:a16="http://schemas.microsoft.com/office/drawing/2014/main" id="{7C4B2F4B-DA1E-4889-8B84-F61C40E407DC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09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A07827-32A9-4575-994F-EAD7DF414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164" y="0"/>
            <a:ext cx="90096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2DCE-49D7-4DA7-88A9-F6C973AF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OUR SPONSORS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41F1A-1494-4E41-80F3-16FDA0245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058" y="2506662"/>
            <a:ext cx="8975884" cy="4351338"/>
          </a:xfrm>
          <a:prstGeom prst="rect">
            <a:avLst/>
          </a:prstGeom>
        </p:spPr>
      </p:pic>
      <p:sp>
        <p:nvSpPr>
          <p:cNvPr id="5" name="Arrow: Down 4" descr="Down">
            <a:extLst>
              <a:ext uri="{FF2B5EF4-FFF2-40B4-BE49-F238E27FC236}">
                <a16:creationId xmlns:a16="http://schemas.microsoft.com/office/drawing/2014/main" id="{9B7EF07D-2786-403B-B6EC-28D594959DD2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7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6FE700-20A5-4170-95A6-215F4F3F7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063" y="0"/>
            <a:ext cx="8995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33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DE29-E306-43AE-905E-0BBEBA0A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37AC-FD7C-4D7B-AA60-86A439008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n w="635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</a:rPr>
              <a:t>Challenges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Time spent on creating a well-designed website.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Scope and the requirements of the assignment.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Conflictions among the group members on different ideas.</a:t>
            </a:r>
          </a:p>
          <a:p>
            <a:r>
              <a:rPr lang="en-GB" dirty="0">
                <a:ln w="635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a:rPr>
              <a:t>Difficulties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Restrictions on the programming software.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Improve and discover more programming language from the learning website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D2B960-2310-C24F-BCC0-8516155F04E4}"/>
              </a:ext>
            </a:extLst>
          </p:cNvPr>
          <p:cNvSpPr txBox="1">
            <a:spLocks/>
          </p:cNvSpPr>
          <p:nvPr/>
        </p:nvSpPr>
        <p:spPr>
          <a:xfrm>
            <a:off x="849086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 spc="110" baseline="0">
                <a:ln w="6350">
                  <a:solidFill>
                    <a:srgbClr val="FF0000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 spc="110" baseline="0">
                <a:ln>
                  <a:solidFill>
                    <a:srgbClr val="00B0F0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110" baseline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 spc="110" baseline="0">
                <a:ln>
                  <a:solidFill>
                    <a:srgbClr val="7030A0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1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42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DE29-E306-43AE-905E-0BBEBA0A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37AC-FD7C-4D7B-AA60-86A439008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Manage a feature about Multilanguage options</a:t>
            </a:r>
          </a:p>
          <a:p>
            <a:pPr lvl="1"/>
            <a:r>
              <a:rPr lang="en-GB" dirty="0"/>
              <a:t>To allow visitors to change the language such as </a:t>
            </a:r>
            <a:r>
              <a:rPr lang="en-GB" dirty="0" err="1"/>
              <a:t>Melayu</a:t>
            </a:r>
            <a:r>
              <a:rPr lang="en-GB" dirty="0"/>
              <a:t> </a:t>
            </a:r>
          </a:p>
          <a:p>
            <a:r>
              <a:rPr lang="en-GB" dirty="0"/>
              <a:t>Develop the website into a handheld application</a:t>
            </a:r>
          </a:p>
          <a:p>
            <a:r>
              <a:rPr lang="en-GB" dirty="0"/>
              <a:t>Develop a live stream into this working website</a:t>
            </a:r>
          </a:p>
          <a:p>
            <a:pPr lvl="1"/>
            <a:r>
              <a:rPr lang="en-GB" dirty="0"/>
              <a:t>To view the current badminton match </a:t>
            </a:r>
          </a:p>
          <a:p>
            <a:r>
              <a:rPr lang="en-GB" dirty="0"/>
              <a:t>Develop a scanner feature for QR code in this working website as well as the forms (register, enquiry and feedback)</a:t>
            </a:r>
          </a:p>
          <a:p>
            <a:pPr lvl="1"/>
            <a:r>
              <a:rPr lang="en-GB" dirty="0"/>
              <a:t>QR code is very convenient for us now</a:t>
            </a:r>
            <a:endParaRPr lang="en-MY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299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DE29-E306-43AE-905E-0BBEBA0A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37AC-FD7C-4D7B-AA60-86A439008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</a:t>
            </a:r>
            <a:r>
              <a:rPr lang="en-MY" dirty="0"/>
              <a:t>Microsoft Web </a:t>
            </a:r>
            <a:r>
              <a:rPr lang="en-MY"/>
              <a:t>Expression </a:t>
            </a:r>
          </a:p>
          <a:p>
            <a:r>
              <a:rPr lang="en-GB" dirty="0"/>
              <a:t>Combination of HTML, </a:t>
            </a:r>
            <a:r>
              <a:rPr lang="en-MY" dirty="0"/>
              <a:t>Cascading Style Sheets (CSS)</a:t>
            </a:r>
            <a:r>
              <a:rPr lang="en-GB" dirty="0"/>
              <a:t> and JavaScript </a:t>
            </a:r>
            <a:r>
              <a:rPr lang="en-GB"/>
              <a:t>file </a:t>
            </a:r>
          </a:p>
          <a:p>
            <a:r>
              <a:rPr lang="en-GB"/>
              <a:t>Develop </a:t>
            </a:r>
            <a:r>
              <a:rPr lang="en-GB" dirty="0"/>
              <a:t>a user friendly</a:t>
            </a:r>
            <a:r>
              <a:rPr lang="en-GB"/>
              <a:t>,</a:t>
            </a:r>
            <a:r>
              <a:rPr lang="en-GB" dirty="0"/>
              <a:t> attractive and convenient for users</a:t>
            </a:r>
            <a:endParaRPr lang="en-GB"/>
          </a:p>
          <a:p>
            <a:r>
              <a:rPr lang="en-GB" dirty="0"/>
              <a:t>Display more multimedia </a:t>
            </a:r>
            <a:r>
              <a:rPr lang="en-GB"/>
              <a:t>(</a:t>
            </a:r>
            <a:r>
              <a:rPr lang="en-GB" dirty="0"/>
              <a:t>videos, icons and photos</a:t>
            </a:r>
            <a:r>
              <a:rPr lang="en-GB"/>
              <a:t>)</a:t>
            </a:r>
            <a:r>
              <a:rPr lang="en-GB" dirty="0"/>
              <a:t> to deliver the message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3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48AF-24BF-420E-82DD-C5580CE3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Flow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46430B-4AE8-406B-9E4D-BDC495537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044" y="2141537"/>
            <a:ext cx="8553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83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20D7-42AD-4ED0-80B9-6D28E462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 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4C84CF-099D-4A1E-A264-90B0B1583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26" y="2433086"/>
            <a:ext cx="5395948" cy="5395948"/>
          </a:xfrm>
        </p:spPr>
      </p:pic>
    </p:spTree>
    <p:extLst>
      <p:ext uri="{BB962C8B-B14F-4D97-AF65-F5344CB8AC3E}">
        <p14:creationId xmlns:p14="http://schemas.microsoft.com/office/powerpoint/2010/main" val="133982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F23DED-7D46-4064-90AB-A8BA06B4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SPLASH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5DD787-25A9-4544-A832-946864A6A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943" y="1891885"/>
            <a:ext cx="10048113" cy="47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77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F23DED-7D46-4064-90AB-A8BA06B4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HOME</a:t>
            </a:r>
            <a:endParaRPr lang="en-GB" dirty="0"/>
          </a:p>
        </p:txBody>
      </p:sp>
      <p:sp>
        <p:nvSpPr>
          <p:cNvPr id="5" name="Arrow: Down 4" descr="Down">
            <a:extLst>
              <a:ext uri="{FF2B5EF4-FFF2-40B4-BE49-F238E27FC236}">
                <a16:creationId xmlns:a16="http://schemas.microsoft.com/office/drawing/2014/main" id="{598AC175-C361-4E17-BD8C-90D5FE5B0D3F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DE51C4-041C-47F3-BBD8-9B24BE228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244" y="2506662"/>
            <a:ext cx="90235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A0FD01-D061-4B5E-99AA-CE8658486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713" y="0"/>
            <a:ext cx="9072573" cy="4351338"/>
          </a:xfrm>
          <a:prstGeom prst="rect">
            <a:avLst/>
          </a:prstGeom>
        </p:spPr>
      </p:pic>
      <p:sp>
        <p:nvSpPr>
          <p:cNvPr id="8" name="Action Button: Video 7">
            <a:hlinkClick r:id="rId3" action="ppaction://hlinkfile" highlightClick="1"/>
            <a:extLst>
              <a:ext uri="{FF2B5EF4-FFF2-40B4-BE49-F238E27FC236}">
                <a16:creationId xmlns:a16="http://schemas.microsoft.com/office/drawing/2014/main" id="{6E994C8E-EF82-4A7B-9B00-5C361043A907}"/>
              </a:ext>
            </a:extLst>
          </p:cNvPr>
          <p:cNvSpPr/>
          <p:nvPr/>
        </p:nvSpPr>
        <p:spPr>
          <a:xfrm>
            <a:off x="11343861" y="5989983"/>
            <a:ext cx="649356" cy="596348"/>
          </a:xfrm>
          <a:prstGeom prst="actionButtonMovi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76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2E57-971B-41E3-A1AD-3731FF43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Screenshot of the working website</a:t>
            </a:r>
            <a:br>
              <a:rPr lang="en-US" dirty="0"/>
            </a:br>
            <a:r>
              <a:rPr lang="en-US" dirty="0"/>
              <a:t>ABOUT US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17FDF3-2376-4329-A052-39E5D7E28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94" y="2506662"/>
            <a:ext cx="8989211" cy="4351338"/>
          </a:xfrm>
          <a:prstGeom prst="rect">
            <a:avLst/>
          </a:prstGeom>
        </p:spPr>
      </p:pic>
      <p:sp>
        <p:nvSpPr>
          <p:cNvPr id="5" name="Arrow: Down 4" descr="Down">
            <a:extLst>
              <a:ext uri="{FF2B5EF4-FFF2-40B4-BE49-F238E27FC236}">
                <a16:creationId xmlns:a16="http://schemas.microsoft.com/office/drawing/2014/main" id="{068F08CD-B735-49E4-8C56-21C704C64943}"/>
              </a:ext>
            </a:extLst>
          </p:cNvPr>
          <p:cNvSpPr/>
          <p:nvPr/>
        </p:nvSpPr>
        <p:spPr>
          <a:xfrm>
            <a:off x="11251096" y="4470121"/>
            <a:ext cx="834887" cy="1325562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45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10625 L -1.25E-6 0.1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0CA3C-C36F-4672-A6F4-11FD65EB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16" y="4311581"/>
            <a:ext cx="9192967" cy="28553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A371A4-CE37-46E0-AB2D-7D6CFB2C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9516" y="-13252"/>
            <a:ext cx="9192967" cy="4351338"/>
          </a:xfrm>
          <a:prstGeom prst="rect">
            <a:avLst/>
          </a:prstGeom>
        </p:spPr>
      </p:pic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B61A209E-6D06-4CB0-837E-D1437D3D1C34}"/>
              </a:ext>
            </a:extLst>
          </p:cNvPr>
          <p:cNvSpPr/>
          <p:nvPr/>
        </p:nvSpPr>
        <p:spPr>
          <a:xfrm>
            <a:off x="1961322" y="5035826"/>
            <a:ext cx="2001078" cy="3578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Notched Right 3">
            <a:hlinkClick r:id="rId5" action="ppaction://hlinksldjump"/>
            <a:extLst>
              <a:ext uri="{FF2B5EF4-FFF2-40B4-BE49-F238E27FC236}">
                <a16:creationId xmlns:a16="http://schemas.microsoft.com/office/drawing/2014/main" id="{ED4A415D-F503-43AF-BC01-C06AC419689B}"/>
              </a:ext>
            </a:extLst>
          </p:cNvPr>
          <p:cNvSpPr/>
          <p:nvPr/>
        </p:nvSpPr>
        <p:spPr>
          <a:xfrm>
            <a:off x="9604265" y="5933873"/>
            <a:ext cx="1388012" cy="689317"/>
          </a:xfrm>
          <a:prstGeom prst="notched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B80DD4F2-4F90-4526-897E-5CBB557D0213}"/>
              </a:ext>
            </a:extLst>
          </p:cNvPr>
          <p:cNvSpPr/>
          <p:nvPr/>
        </p:nvSpPr>
        <p:spPr>
          <a:xfrm>
            <a:off x="4147929" y="5035826"/>
            <a:ext cx="2464905" cy="3578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7A21E3A4-4022-4DA8-9FF4-11505BA3DF65}"/>
              </a:ext>
            </a:extLst>
          </p:cNvPr>
          <p:cNvSpPr/>
          <p:nvPr/>
        </p:nvSpPr>
        <p:spPr>
          <a:xfrm>
            <a:off x="6811615" y="5035825"/>
            <a:ext cx="1152942" cy="3578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00E6AB0F-2C94-46E8-BFFA-ACD6DA7BE555}"/>
              </a:ext>
            </a:extLst>
          </p:cNvPr>
          <p:cNvSpPr/>
          <p:nvPr/>
        </p:nvSpPr>
        <p:spPr>
          <a:xfrm>
            <a:off x="8148060" y="5032333"/>
            <a:ext cx="1579035" cy="3578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47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76 7.40741E-7 L 0.09557 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349</Words>
  <Application>Microsoft Office PowerPoint</Application>
  <PresentationFormat>Widescreen</PresentationFormat>
  <Paragraphs>85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等线</vt:lpstr>
      <vt:lpstr>Arial</vt:lpstr>
      <vt:lpstr>Bradley Hand ITC</vt:lpstr>
      <vt:lpstr>Calibri</vt:lpstr>
      <vt:lpstr>Times New Roman</vt:lpstr>
      <vt:lpstr>Wingdings</vt:lpstr>
      <vt:lpstr>Office Theme</vt:lpstr>
      <vt:lpstr>APU BADMINTON CLUB</vt:lpstr>
      <vt:lpstr>INTRODUCTION</vt:lpstr>
      <vt:lpstr>OBJECTIVES</vt:lpstr>
      <vt:lpstr>Functional Flow Chart</vt:lpstr>
      <vt:lpstr>Screenshot of the working website SPLASH</vt:lpstr>
      <vt:lpstr>Screenshot of the working website HOME</vt:lpstr>
      <vt:lpstr>PowerPoint Presentation</vt:lpstr>
      <vt:lpstr>Screenshot of the working website ABOUT US</vt:lpstr>
      <vt:lpstr>PowerPoint Presentation</vt:lpstr>
      <vt:lpstr>Screenshot of the working website RULES AND REGULATION</vt:lpstr>
      <vt:lpstr>PowerPoint Presentation</vt:lpstr>
      <vt:lpstr>PowerPoint Presentation</vt:lpstr>
      <vt:lpstr>Screenshot of the working website REQUIRED ATTIRE / EQUIPMENT</vt:lpstr>
      <vt:lpstr>PowerPoint Presentation</vt:lpstr>
      <vt:lpstr>PowerPoint Presentation</vt:lpstr>
      <vt:lpstr>Screenshot of the working website OUR HISTORY</vt:lpstr>
      <vt:lpstr>PowerPoint Presentation</vt:lpstr>
      <vt:lpstr>Screenshot of the working website ABOUT BADMINTON</vt:lpstr>
      <vt:lpstr>PowerPoint Presentation</vt:lpstr>
      <vt:lpstr>Screenshot of the working website SERVICES</vt:lpstr>
      <vt:lpstr>PowerPoint Presentation</vt:lpstr>
      <vt:lpstr>PowerPoint Presentation</vt:lpstr>
      <vt:lpstr>Screenshot of the working website CALENDARS AND EVENTS</vt:lpstr>
      <vt:lpstr>PowerPoint Presentation</vt:lpstr>
      <vt:lpstr>Screenshot of the working website NEWS AND MEDIAS</vt:lpstr>
      <vt:lpstr>PowerPoint Presentation</vt:lpstr>
      <vt:lpstr>PowerPoint Presentation</vt:lpstr>
      <vt:lpstr>Screenshot of the working website FORMS</vt:lpstr>
      <vt:lpstr>Screenshot of the working website REGISTRATION FORMS</vt:lpstr>
      <vt:lpstr>PowerPoint Presentation</vt:lpstr>
      <vt:lpstr>Screenshot of the working website FEEDBACK FORMS</vt:lpstr>
      <vt:lpstr>Screenshot of the working website ENQUIRY FORMS</vt:lpstr>
      <vt:lpstr>Screenshot of the working website CONTACT US</vt:lpstr>
      <vt:lpstr>PowerPoint Presentation</vt:lpstr>
      <vt:lpstr>Screenshot of the working website OUR SPONSORS</vt:lpstr>
      <vt:lpstr>PowerPoint Presentation</vt:lpstr>
      <vt:lpstr>Evaluation</vt:lpstr>
      <vt:lpstr>Future Enhancement</vt:lpstr>
      <vt:lpstr>Conclusion</vt:lpstr>
      <vt:lpstr>The end 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 KIAN JUN</dc:creator>
  <cp:lastModifiedBy>HEN KIAN JUN</cp:lastModifiedBy>
  <cp:revision>12</cp:revision>
  <dcterms:created xsi:type="dcterms:W3CDTF">2018-09-27T13:08:05Z</dcterms:created>
  <dcterms:modified xsi:type="dcterms:W3CDTF">2018-10-02T11:52:58Z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https://cloudmails-my.sharepoint.com/personal/tp047472_mail_apu_edu_my/Documents/OneDrive - Asia Pacific University/APU Diploma/Semester 3/Internet Application/Assignment/PPT/APU BADMINTON CLUB.pptx</vt:lpwstr>
  </property>
</Properties>
</file>